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7"/>
  </p:notesMasterIdLst>
  <p:sldIdLst>
    <p:sldId id="256" r:id="rId2"/>
    <p:sldId id="329" r:id="rId3"/>
    <p:sldId id="261" r:id="rId4"/>
    <p:sldId id="306" r:id="rId5"/>
    <p:sldId id="305" r:id="rId6"/>
    <p:sldId id="302" r:id="rId7"/>
    <p:sldId id="286" r:id="rId8"/>
    <p:sldId id="303" r:id="rId9"/>
    <p:sldId id="328" r:id="rId10"/>
    <p:sldId id="260" r:id="rId11"/>
    <p:sldId id="288" r:id="rId12"/>
    <p:sldId id="291" r:id="rId13"/>
    <p:sldId id="304" r:id="rId14"/>
    <p:sldId id="307" r:id="rId15"/>
    <p:sldId id="309" r:id="rId16"/>
    <p:sldId id="308" r:id="rId17"/>
    <p:sldId id="294" r:id="rId18"/>
    <p:sldId id="312" r:id="rId19"/>
    <p:sldId id="327" r:id="rId20"/>
    <p:sldId id="298" r:id="rId21"/>
    <p:sldId id="299" r:id="rId22"/>
    <p:sldId id="296" r:id="rId23"/>
    <p:sldId id="300" r:id="rId24"/>
    <p:sldId id="326" r:id="rId25"/>
    <p:sldId id="297" r:id="rId26"/>
    <p:sldId id="310" r:id="rId27"/>
    <p:sldId id="313" r:id="rId28"/>
    <p:sldId id="311" r:id="rId29"/>
    <p:sldId id="314" r:id="rId30"/>
    <p:sldId id="316" r:id="rId31"/>
    <p:sldId id="317" r:id="rId32"/>
    <p:sldId id="318" r:id="rId33"/>
    <p:sldId id="319" r:id="rId34"/>
    <p:sldId id="321" r:id="rId35"/>
    <p:sldId id="333" r:id="rId36"/>
    <p:sldId id="334" r:id="rId37"/>
    <p:sldId id="332" r:id="rId38"/>
    <p:sldId id="320" r:id="rId39"/>
    <p:sldId id="322" r:id="rId40"/>
    <p:sldId id="330" r:id="rId41"/>
    <p:sldId id="323" r:id="rId42"/>
    <p:sldId id="331" r:id="rId43"/>
    <p:sldId id="324" r:id="rId44"/>
    <p:sldId id="325" r:id="rId45"/>
    <p:sldId id="335" r:id="rId46"/>
    <p:sldId id="284" r:id="rId47"/>
    <p:sldId id="263" r:id="rId48"/>
    <p:sldId id="264" r:id="rId49"/>
    <p:sldId id="265" r:id="rId50"/>
    <p:sldId id="266" r:id="rId51"/>
    <p:sldId id="267" r:id="rId52"/>
    <p:sldId id="268" r:id="rId53"/>
    <p:sldId id="271" r:id="rId54"/>
    <p:sldId id="272" r:id="rId55"/>
    <p:sldId id="273" r:id="rId56"/>
    <p:sldId id="274" r:id="rId57"/>
    <p:sldId id="275" r:id="rId58"/>
    <p:sldId id="276" r:id="rId59"/>
    <p:sldId id="277" r:id="rId60"/>
    <p:sldId id="278" r:id="rId61"/>
    <p:sldId id="279" r:id="rId62"/>
    <p:sldId id="258" r:id="rId63"/>
    <p:sldId id="281" r:id="rId64"/>
    <p:sldId id="282" r:id="rId65"/>
    <p:sldId id="283"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BE072D-AE8A-4690-829B-098D932BD0BF}">
  <a:tblStyle styleId="{8BBE072D-AE8A-4690-829B-098D932BD0BF}"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Shape 3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Shape 38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Shape 38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2" name="Shape 38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46635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11934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8846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85859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459009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25424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81064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801482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74690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765958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71938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28215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43677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71754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876875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11880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761077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2237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23138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93345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79864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71320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846790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745751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25459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Shape 38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2" name="Shape 38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1465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65204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82898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31570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2231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33328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3953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725446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973090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31673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212761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97547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Shape 38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5" name="Shape 38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Shape 39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Shape 39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Shape 39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2" name="Shape 39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Shape 39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0" name="Shape 39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350001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Shape 39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6" name="Shape 39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3"/>
        <p:cNvGrpSpPr/>
        <p:nvPr/>
      </p:nvGrpSpPr>
      <p:grpSpPr>
        <a:xfrm>
          <a:off x="0" y="0"/>
          <a:ext cx="0" cy="0"/>
          <a:chOff x="0" y="0"/>
          <a:chExt cx="0" cy="0"/>
        </a:xfrm>
      </p:grpSpPr>
      <p:sp>
        <p:nvSpPr>
          <p:cNvPr id="3934" name="Shape 39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5" name="Shape 39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Shape 39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3" name="Shape 39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Shape 39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4" name="Shape 39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3"/>
        <p:cNvGrpSpPr/>
        <p:nvPr/>
      </p:nvGrpSpPr>
      <p:grpSpPr>
        <a:xfrm>
          <a:off x="0" y="0"/>
          <a:ext cx="0" cy="0"/>
          <a:chOff x="0" y="0"/>
          <a:chExt cx="0" cy="0"/>
        </a:xfrm>
      </p:grpSpPr>
      <p:sp>
        <p:nvSpPr>
          <p:cNvPr id="3984" name="Shape 3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5" name="Shape 39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p:cNvGrpSpPr/>
        <p:nvPr/>
      </p:nvGrpSpPr>
      <p:grpSpPr>
        <a:xfrm>
          <a:off x="0" y="0"/>
          <a:ext cx="0" cy="0"/>
          <a:chOff x="0" y="0"/>
          <a:chExt cx="0" cy="0"/>
        </a:xfrm>
      </p:grpSpPr>
      <p:sp>
        <p:nvSpPr>
          <p:cNvPr id="3996" name="Shape 39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7" name="Shape 39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2"/>
        <p:cNvGrpSpPr/>
        <p:nvPr/>
      </p:nvGrpSpPr>
      <p:grpSpPr>
        <a:xfrm>
          <a:off x="0" y="0"/>
          <a:ext cx="0" cy="0"/>
          <a:chOff x="0" y="0"/>
          <a:chExt cx="0" cy="0"/>
        </a:xfrm>
      </p:grpSpPr>
      <p:sp>
        <p:nvSpPr>
          <p:cNvPr id="4003" name="Shape 40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4" name="Shape 40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0"/>
        <p:cNvGrpSpPr/>
        <p:nvPr/>
      </p:nvGrpSpPr>
      <p:grpSpPr>
        <a:xfrm>
          <a:off x="0" y="0"/>
          <a:ext cx="0" cy="0"/>
          <a:chOff x="0" y="0"/>
          <a:chExt cx="0" cy="0"/>
        </a:xfrm>
      </p:grpSpPr>
      <p:sp>
        <p:nvSpPr>
          <p:cNvPr id="4011" name="Shape 40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2" name="Shape 40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8"/>
        <p:cNvGrpSpPr/>
        <p:nvPr/>
      </p:nvGrpSpPr>
      <p:grpSpPr>
        <a:xfrm>
          <a:off x="0" y="0"/>
          <a:ext cx="0" cy="0"/>
          <a:chOff x="0" y="0"/>
          <a:chExt cx="0" cy="0"/>
        </a:xfrm>
      </p:grpSpPr>
      <p:sp>
        <p:nvSpPr>
          <p:cNvPr id="4019" name="Shape 40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0" name="Shape 40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6"/>
        <p:cNvGrpSpPr/>
        <p:nvPr/>
      </p:nvGrpSpPr>
      <p:grpSpPr>
        <a:xfrm>
          <a:off x="0" y="0"/>
          <a:ext cx="0" cy="0"/>
          <a:chOff x="0" y="0"/>
          <a:chExt cx="0" cy="0"/>
        </a:xfrm>
      </p:grpSpPr>
      <p:sp>
        <p:nvSpPr>
          <p:cNvPr id="4027" name="Shape 40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8" name="Shape 40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459287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Shape 40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6" name="Shape 40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Shape 38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8" name="Shape 38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9"/>
        <p:cNvGrpSpPr/>
        <p:nvPr/>
      </p:nvGrpSpPr>
      <p:grpSpPr>
        <a:xfrm>
          <a:off x="0" y="0"/>
          <a:ext cx="0" cy="0"/>
          <a:chOff x="0" y="0"/>
          <a:chExt cx="0" cy="0"/>
        </a:xfrm>
      </p:grpSpPr>
      <p:sp>
        <p:nvSpPr>
          <p:cNvPr id="4050" name="Shape 40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1" name="Shape 40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7"/>
        <p:cNvGrpSpPr/>
        <p:nvPr/>
      </p:nvGrpSpPr>
      <p:grpSpPr>
        <a:xfrm>
          <a:off x="0" y="0"/>
          <a:ext cx="0" cy="0"/>
          <a:chOff x="0" y="0"/>
          <a:chExt cx="0" cy="0"/>
        </a:xfrm>
      </p:grpSpPr>
      <p:sp>
        <p:nvSpPr>
          <p:cNvPr id="4058" name="Shape 40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9" name="Shape 40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Shape 4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48" name="Shape 43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718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92752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21486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62000" y="696425"/>
            <a:ext cx="5396700" cy="1159800"/>
          </a:xfrm>
          <a:prstGeom prst="rect">
            <a:avLst/>
          </a:prstGeom>
        </p:spPr>
        <p:txBody>
          <a:bodyPr wrap="square" lIns="91425" tIns="91425" rIns="91425" bIns="91425" anchor="t" anchorCtr="0"/>
          <a:lstStyle>
            <a:lvl1pPr lvl="0">
              <a:spcBef>
                <a:spcPts val="0"/>
              </a:spcBef>
              <a:buClr>
                <a:srgbClr val="80BFB7"/>
              </a:buClr>
              <a:buSzPct val="100000"/>
              <a:defRPr sz="6000">
                <a:solidFill>
                  <a:srgbClr val="80BFB7"/>
                </a:solidFill>
              </a:defRPr>
            </a:lvl1pPr>
            <a:lvl2pPr lvl="1">
              <a:spcBef>
                <a:spcPts val="0"/>
              </a:spcBef>
              <a:buClr>
                <a:srgbClr val="80BFB7"/>
              </a:buClr>
              <a:buSzPct val="100000"/>
              <a:defRPr sz="6000">
                <a:solidFill>
                  <a:srgbClr val="80BFB7"/>
                </a:solidFill>
              </a:defRPr>
            </a:lvl2pPr>
            <a:lvl3pPr lvl="2">
              <a:spcBef>
                <a:spcPts val="0"/>
              </a:spcBef>
              <a:buClr>
                <a:srgbClr val="80BFB7"/>
              </a:buClr>
              <a:buSzPct val="100000"/>
              <a:defRPr sz="6000">
                <a:solidFill>
                  <a:srgbClr val="80BFB7"/>
                </a:solidFill>
              </a:defRPr>
            </a:lvl3pPr>
            <a:lvl4pPr lvl="3">
              <a:spcBef>
                <a:spcPts val="0"/>
              </a:spcBef>
              <a:buClr>
                <a:srgbClr val="80BFB7"/>
              </a:buClr>
              <a:buSzPct val="100000"/>
              <a:defRPr sz="6000">
                <a:solidFill>
                  <a:srgbClr val="80BFB7"/>
                </a:solidFill>
              </a:defRPr>
            </a:lvl4pPr>
            <a:lvl5pPr lvl="4">
              <a:spcBef>
                <a:spcPts val="0"/>
              </a:spcBef>
              <a:buClr>
                <a:srgbClr val="80BFB7"/>
              </a:buClr>
              <a:buSzPct val="100000"/>
              <a:defRPr sz="6000">
                <a:solidFill>
                  <a:srgbClr val="80BFB7"/>
                </a:solidFill>
              </a:defRPr>
            </a:lvl5pPr>
            <a:lvl6pPr lvl="5">
              <a:spcBef>
                <a:spcPts val="0"/>
              </a:spcBef>
              <a:buClr>
                <a:srgbClr val="80BFB7"/>
              </a:buClr>
              <a:buSzPct val="100000"/>
              <a:defRPr sz="6000">
                <a:solidFill>
                  <a:srgbClr val="80BFB7"/>
                </a:solidFill>
              </a:defRPr>
            </a:lvl6pPr>
            <a:lvl7pPr lvl="6">
              <a:spcBef>
                <a:spcPts val="0"/>
              </a:spcBef>
              <a:buClr>
                <a:srgbClr val="80BFB7"/>
              </a:buClr>
              <a:buSzPct val="100000"/>
              <a:defRPr sz="6000">
                <a:solidFill>
                  <a:srgbClr val="80BFB7"/>
                </a:solidFill>
              </a:defRPr>
            </a:lvl7pPr>
            <a:lvl8pPr lvl="7">
              <a:spcBef>
                <a:spcPts val="0"/>
              </a:spcBef>
              <a:buClr>
                <a:srgbClr val="80BFB7"/>
              </a:buClr>
              <a:buSzPct val="100000"/>
              <a:defRPr sz="6000">
                <a:solidFill>
                  <a:srgbClr val="80BFB7"/>
                </a:solidFill>
              </a:defRPr>
            </a:lvl8pPr>
            <a:lvl9pPr lvl="8">
              <a:spcBef>
                <a:spcPts val="0"/>
              </a:spcBef>
              <a:buClr>
                <a:srgbClr val="80BFB7"/>
              </a:buClr>
              <a:buSzPct val="100000"/>
              <a:defRPr sz="6000">
                <a:solidFill>
                  <a:srgbClr val="80BFB7"/>
                </a:solidFill>
              </a:defRPr>
            </a:lvl9pPr>
          </a:lstStyle>
          <a:p>
            <a:endParaRPr/>
          </a:p>
        </p:txBody>
      </p:sp>
      <p:grpSp>
        <p:nvGrpSpPr>
          <p:cNvPr id="11" name="Shape 11"/>
          <p:cNvGrpSpPr/>
          <p:nvPr/>
        </p:nvGrpSpPr>
        <p:grpSpPr>
          <a:xfrm rot="10800000">
            <a:off x="8705367" y="28698"/>
            <a:ext cx="410132" cy="5086302"/>
            <a:chOff x="836200" y="238125"/>
            <a:chExt cx="422425" cy="5238750"/>
          </a:xfrm>
        </p:grpSpPr>
        <p:sp>
          <p:nvSpPr>
            <p:cNvPr id="12" name="Shape 1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 name="Shape 13"/>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 name="Shape 14"/>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5" name="Shape 15"/>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 name="Shape 16"/>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 name="Shape 17"/>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8" name="Shape 18"/>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 name="Shape 19"/>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 name="Shape 20"/>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1" name="Shape 21"/>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 name="Shape 2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 name="Shape 23"/>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4" name="Shape 24"/>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 name="Shape 25"/>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 name="Shape 26"/>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7" name="Shape 27"/>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 name="Shape 28"/>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9" name="Shape 29"/>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 name="Shape 30"/>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 name="Shape 31"/>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 name="Shape 3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3" name="Shape 33"/>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4" name="Shape 34"/>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5" name="Shape 35"/>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6" name="Shape 36"/>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7" name="Shape 37"/>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8" name="Shape 38"/>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9" name="Shape 39"/>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0" name="Shape 40"/>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1" name="Shape 41"/>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2" name="Shape 4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3" name="Shape 43"/>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4" name="Shape 44"/>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5" name="Shape 45"/>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6" name="Shape 46"/>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7" name="Shape 47"/>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8" name="Shape 48"/>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49" name="Shape 49"/>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0" name="Shape 50"/>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1" name="Shape 51"/>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2" name="Shape 5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3" name="Shape 53"/>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4" name="Shape 54"/>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5" name="Shape 55"/>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6" name="Shape 56"/>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7" name="Shape 57"/>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8" name="Shape 58"/>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59" name="Shape 59"/>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0" name="Shape 60"/>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1" name="Shape 61"/>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2" name="Shape 6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3" name="Shape 63"/>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4" name="Shape 64"/>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5" name="Shape 65"/>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6" name="Shape 66"/>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7" name="Shape 67"/>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8" name="Shape 68"/>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69" name="Shape 69"/>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0" name="Shape 70"/>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1" name="Shape 71"/>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2" name="Shape 7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3" name="Shape 73"/>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4" name="Shape 74"/>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5" name="Shape 75"/>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6" name="Shape 76"/>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7" name="Shape 77"/>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8" name="Shape 78"/>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79" name="Shape 79"/>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0" name="Shape 80"/>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1" name="Shape 81"/>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2" name="Shape 8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3" name="Shape 83"/>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4" name="Shape 84"/>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5" name="Shape 85"/>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6" name="Shape 86"/>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7" name="Shape 87"/>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8" name="Shape 88"/>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89" name="Shape 89"/>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90" name="Shape 90"/>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91" name="Shape 91"/>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92" name="Shape 92"/>
          <p:cNvGrpSpPr/>
          <p:nvPr/>
        </p:nvGrpSpPr>
        <p:grpSpPr>
          <a:xfrm rot="10800000">
            <a:off x="6659535" y="28698"/>
            <a:ext cx="2309844" cy="5086302"/>
            <a:chOff x="986700" y="238125"/>
            <a:chExt cx="2379075" cy="5238750"/>
          </a:xfrm>
        </p:grpSpPr>
        <p:sp>
          <p:nvSpPr>
            <p:cNvPr id="93" name="Shape 93"/>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4" name="Shape 94"/>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5" name="Shape 95"/>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6" name="Shape 96"/>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7" name="Shape 97"/>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8" name="Shape 98"/>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99" name="Shape 99"/>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0" name="Shape 100"/>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1" name="Shape 101"/>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2" name="Shape 10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3" name="Shape 103"/>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4" name="Shape 104"/>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5" name="Shape 105"/>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6" name="Shape 106"/>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7" name="Shape 107"/>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8" name="Shape 108"/>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09" name="Shape 109"/>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0" name="Shape 110"/>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1" name="Shape 111"/>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2" name="Shape 11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3" name="Shape 113"/>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4" name="Shape 114"/>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5" name="Shape 115"/>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6" name="Shape 116"/>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7" name="Shape 117"/>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8" name="Shape 118"/>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19" name="Shape 119"/>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0" name="Shape 120"/>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1" name="Shape 121"/>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2" name="Shape 12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3" name="Shape 123"/>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4" name="Shape 124"/>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5" name="Shape 125"/>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6" name="Shape 126"/>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7" name="Shape 127"/>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8" name="Shape 128"/>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29" name="Shape 129"/>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0" name="Shape 130"/>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1" name="Shape 131"/>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2" name="Shape 13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3" name="Shape 133"/>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4" name="Shape 134"/>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5" name="Shape 135"/>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6" name="Shape 136"/>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7" name="Shape 137"/>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8" name="Shape 138"/>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39" name="Shape 139"/>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0" name="Shape 140"/>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1" name="Shape 141"/>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2" name="Shape 14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3" name="Shape 143"/>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4" name="Shape 144"/>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5" name="Shape 145"/>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 name="Shape 146"/>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 name="Shape 147"/>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 name="Shape 148"/>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 name="Shape 149"/>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 name="Shape 150"/>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 name="Shape 151"/>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 name="Shape 15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 name="Shape 153"/>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 name="Shape 154"/>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 name="Shape 155"/>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6" name="Shape 156"/>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7" name="Shape 157"/>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8" name="Shape 158"/>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9" name="Shape 159"/>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0" name="Shape 160"/>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1" name="Shape 161"/>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2" name="Shape 16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3" name="Shape 163"/>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4" name="Shape 164"/>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5" name="Shape 165"/>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6" name="Shape 166"/>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7" name="Shape 167"/>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8" name="Shape 168"/>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69" name="Shape 169"/>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0" name="Shape 170"/>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1" name="Shape 171"/>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2" name="Shape 17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3" name="Shape 173"/>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4" name="Shape 174"/>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5" name="Shape 175"/>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6" name="Shape 176"/>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7" name="Shape 177"/>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8" name="Shape 178"/>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 name="Shape 179"/>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 name="Shape 180"/>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 name="Shape 181"/>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 name="Shape 18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 name="Shape 183"/>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4" name="Shape 184"/>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5" name="Shape 185"/>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6" name="Shape 186"/>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7" name="Shape 187"/>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8" name="Shape 188"/>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9" name="Shape 189"/>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0" name="Shape 190"/>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1" name="Shape 191"/>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2" name="Shape 19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3" name="Shape 193"/>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4" name="Shape 194"/>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5" name="Shape 195"/>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6" name="Shape 196"/>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7" name="Shape 197"/>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8" name="Shape 198"/>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99" name="Shape 199"/>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0" name="Shape 200"/>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1" name="Shape 201"/>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2" name="Shape 20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3" name="Shape 203"/>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4" name="Shape 204"/>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5" name="Shape 205"/>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6" name="Shape 206"/>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 name="Shape 207"/>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 name="Shape 208"/>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 name="Shape 209"/>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 name="Shape 210"/>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1" name="Shape 211"/>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grpSp>
        <p:nvGrpSpPr>
          <p:cNvPr id="212" name="Shape 212"/>
          <p:cNvGrpSpPr/>
          <p:nvPr/>
        </p:nvGrpSpPr>
        <p:grpSpPr>
          <a:xfrm rot="10800000">
            <a:off x="6367294" y="28698"/>
            <a:ext cx="2017554" cy="5086302"/>
            <a:chOff x="1588750" y="238125"/>
            <a:chExt cx="2078025" cy="5238750"/>
          </a:xfrm>
        </p:grpSpPr>
        <p:sp>
          <p:nvSpPr>
            <p:cNvPr id="213" name="Shape 213"/>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 name="Shape 214"/>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 name="Shape 215"/>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 name="Shape 216"/>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 name="Shape 217"/>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8" name="Shape 218"/>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9" name="Shape 219"/>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0" name="Shape 220"/>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1" name="Shape 221"/>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2" name="Shape 22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3" name="Shape 223"/>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4" name="Shape 224"/>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5" name="Shape 225"/>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6" name="Shape 226"/>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7" name="Shape 227"/>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8" name="Shape 228"/>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29" name="Shape 229"/>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0" name="Shape 230"/>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1" name="Shape 231"/>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2" name="Shape 23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3" name="Shape 233"/>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4" name="Shape 234"/>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5" name="Shape 235"/>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6" name="Shape 236"/>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7" name="Shape 237"/>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8" name="Shape 238"/>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39" name="Shape 239"/>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 name="Shape 240"/>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 name="Shape 241"/>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 name="Shape 24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 name="Shape 243"/>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 name="Shape 244"/>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 name="Shape 245"/>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6" name="Shape 246"/>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7" name="Shape 247"/>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8" name="Shape 248"/>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9" name="Shape 249"/>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0" name="Shape 250"/>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1" name="Shape 251"/>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2" name="Shape 25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3" name="Shape 253"/>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4" name="Shape 254"/>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5" name="Shape 255"/>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6" name="Shape 256"/>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7" name="Shape 257"/>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8" name="Shape 258"/>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59" name="Shape 259"/>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0" name="Shape 260"/>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1" name="Shape 261"/>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2" name="Shape 26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3" name="Shape 263"/>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4" name="Shape 264"/>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5" name="Shape 265"/>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6" name="Shape 266"/>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7" name="Shape 267"/>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8" name="Shape 268"/>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 name="Shape 269"/>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 name="Shape 270"/>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 name="Shape 271"/>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 name="Shape 27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3" name="Shape 273"/>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4" name="Shape 274"/>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5" name="Shape 275"/>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6" name="Shape 276"/>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7" name="Shape 277"/>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8" name="Shape 278"/>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9" name="Shape 279"/>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0" name="Shape 280"/>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1" name="Shape 281"/>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2" name="Shape 28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3" name="Shape 283"/>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4" name="Shape 284"/>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5" name="Shape 285"/>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6" name="Shape 286"/>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7" name="Shape 287"/>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8" name="Shape 288"/>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89" name="Shape 289"/>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0" name="Shape 290"/>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1" name="Shape 291"/>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2" name="Shape 29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3" name="Shape 293"/>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4" name="Shape 294"/>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5" name="Shape 295"/>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 name="Shape 296"/>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 name="Shape 297"/>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 name="Shape 298"/>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 name="Shape 299"/>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 name="Shape 300"/>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1" name="Shape 301"/>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2" name="Shape 30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3" name="Shape 303"/>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4" name="Shape 304"/>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5" name="Shape 305"/>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6" name="Shape 306"/>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7" name="Shape 307"/>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8" name="Shape 308"/>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9" name="Shape 309"/>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0" name="Shape 310"/>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1" name="Shape 311"/>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2" name="Shape 31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3" name="Shape 313"/>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4" name="Shape 314"/>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5" name="Shape 315"/>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6" name="Shape 316"/>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7" name="Shape 317"/>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8" name="Shape 318"/>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19" name="Shape 319"/>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0" name="Shape 320"/>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1" name="Shape 321"/>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2" name="Shape 32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3" name="Shape 323"/>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4" name="Shape 324"/>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5" name="Shape 325"/>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6" name="Shape 326"/>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7" name="Shape 327"/>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8" name="Shape 328"/>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29" name="Shape 329"/>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0" name="Shape 330"/>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1" name="Shape 331"/>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2" name="Shape 33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3" name="Shape 333"/>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4" name="Shape 334"/>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 name="Shape 335"/>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 name="Shape 336"/>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 name="Shape 337"/>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 name="Shape 338"/>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 name="Shape 339"/>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 name="Shape 340"/>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 name="Shape 341"/>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 name="Shape 34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 name="Shape 343"/>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 name="Shape 344"/>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5" name="Shape 345"/>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6" name="Shape 346"/>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7" name="Shape 347"/>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8" name="Shape 348"/>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9" name="Shape 349"/>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0" name="Shape 350"/>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1" name="Shape 351"/>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2" name="Shape 35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3" name="Shape 353"/>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4" name="Shape 354"/>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5" name="Shape 355"/>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6" name="Shape 356"/>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7" name="Shape 357"/>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8" name="Shape 358"/>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59" name="Shape 359"/>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0" name="Shape 360"/>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1" name="Shape 361"/>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2" name="Shape 36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3" name="Shape 363"/>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4" name="Shape 364"/>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5" name="Shape 365"/>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6" name="Shape 366"/>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7" name="Shape 367"/>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8" name="Shape 368"/>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69" name="Shape 369"/>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0" name="Shape 370"/>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1" name="Shape 371"/>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2" name="Shape 37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3" name="Shape 373"/>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4" name="Shape 374"/>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5" name="Shape 375"/>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6" name="Shape 376"/>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7" name="Shape 377"/>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8" name="Shape 378"/>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79" name="Shape 379"/>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0" name="Shape 380"/>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1" name="Shape 381"/>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2" name="Shape 38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3" name="Shape 383"/>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4" name="Shape 384"/>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5" name="Shape 385"/>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6" name="Shape 386"/>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7" name="Shape 387"/>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8" name="Shape 388"/>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89" name="Shape 389"/>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0" name="Shape 390"/>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1" name="Shape 391"/>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2" name="Shape 39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3" name="Shape 393"/>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4" name="Shape 394"/>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5" name="Shape 395"/>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6" name="Shape 396"/>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7" name="Shape 397"/>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8" name="Shape 398"/>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99" name="Shape 399"/>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0" name="Shape 400"/>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1" name="Shape 401"/>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2" name="Shape 40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3" name="Shape 403"/>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4" name="Shape 404"/>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5" name="Shape 405"/>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6" name="Shape 406"/>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7" name="Shape 407"/>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8" name="Shape 408"/>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09" name="Shape 409"/>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0" name="Shape 410"/>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1" name="Shape 411"/>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2" name="Shape 41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3" name="Shape 413"/>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4" name="Shape 414"/>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5" name="Shape 415"/>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6" name="Shape 416"/>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7" name="Shape 417"/>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8" name="Shape 418"/>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19" name="Shape 419"/>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20" name="Shape 420"/>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421" name="Shape 421"/>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422" name="Shape 422"/>
          <p:cNvGrpSpPr/>
          <p:nvPr/>
        </p:nvGrpSpPr>
        <p:grpSpPr>
          <a:xfrm rot="10800000">
            <a:off x="6367294" y="28698"/>
            <a:ext cx="2309820" cy="5086302"/>
            <a:chOff x="1287725" y="238125"/>
            <a:chExt cx="2379050" cy="5238750"/>
          </a:xfrm>
        </p:grpSpPr>
        <p:sp>
          <p:nvSpPr>
            <p:cNvPr id="423" name="Shape 423"/>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4" name="Shape 424"/>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5" name="Shape 425"/>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6" name="Shape 426"/>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7" name="Shape 427"/>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8" name="Shape 428"/>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29" name="Shape 429"/>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0" name="Shape 430"/>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1" name="Shape 431"/>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2" name="Shape 43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3" name="Shape 433"/>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4" name="Shape 434"/>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5" name="Shape 435"/>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6" name="Shape 436"/>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7" name="Shape 437"/>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8" name="Shape 438"/>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39" name="Shape 439"/>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0" name="Shape 440"/>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1" name="Shape 441"/>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2" name="Shape 44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3" name="Shape 443"/>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4" name="Shape 444"/>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5" name="Shape 445"/>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6" name="Shape 446"/>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7" name="Shape 447"/>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8" name="Shape 448"/>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49" name="Shape 449"/>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0" name="Shape 450"/>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1" name="Shape 451"/>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2" name="Shape 45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3" name="Shape 453"/>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4" name="Shape 454"/>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5" name="Shape 455"/>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6" name="Shape 456"/>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7" name="Shape 457"/>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8" name="Shape 458"/>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59" name="Shape 459"/>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0" name="Shape 460"/>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1" name="Shape 461"/>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2" name="Shape 46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3" name="Shape 463"/>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4" name="Shape 464"/>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5" name="Shape 465"/>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6" name="Shape 466"/>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7" name="Shape 467"/>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8" name="Shape 468"/>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69" name="Shape 469"/>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0" name="Shape 470"/>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1" name="Shape 471"/>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2" name="Shape 47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3" name="Shape 473"/>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4" name="Shape 474"/>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5" name="Shape 475"/>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6" name="Shape 476"/>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7" name="Shape 477"/>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8" name="Shape 478"/>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79" name="Shape 479"/>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0" name="Shape 480"/>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1" name="Shape 481"/>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2" name="Shape 48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3" name="Shape 483"/>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4" name="Shape 484"/>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5" name="Shape 485"/>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6" name="Shape 486"/>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7" name="Shape 487"/>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8" name="Shape 488"/>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89" name="Shape 489"/>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0" name="Shape 490"/>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1" name="Shape 491"/>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2" name="Shape 49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3" name="Shape 493"/>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4" name="Shape 494"/>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5" name="Shape 495"/>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6" name="Shape 496"/>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7" name="Shape 497"/>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8" name="Shape 498"/>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499" name="Shape 499"/>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0" name="Shape 500"/>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1" name="Shape 501"/>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2" name="Shape 50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3" name="Shape 503"/>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4" name="Shape 504"/>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5" name="Shape 505"/>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6" name="Shape 506"/>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7" name="Shape 507"/>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8" name="Shape 508"/>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09" name="Shape 509"/>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0" name="Shape 510"/>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1" name="Shape 511"/>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2" name="Shape 51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3" name="Shape 513"/>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4" name="Shape 514"/>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5" name="Shape 515"/>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6" name="Shape 516"/>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7" name="Shape 517"/>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8" name="Shape 518"/>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19" name="Shape 519"/>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0" name="Shape 520"/>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1" name="Shape 521"/>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2" name="Shape 52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3" name="Shape 523"/>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4" name="Shape 524"/>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525" name="Shape 525"/>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p:bg>
      <p:bgPr>
        <a:solidFill>
          <a:srgbClr val="0B87A1"/>
        </a:solidFill>
        <a:effectLst/>
      </p:bgPr>
    </p:bg>
    <p:spTree>
      <p:nvGrpSpPr>
        <p:cNvPr id="1" name="Shape 1044"/>
        <p:cNvGrpSpPr/>
        <p:nvPr/>
      </p:nvGrpSpPr>
      <p:grpSpPr>
        <a:xfrm>
          <a:off x="0" y="0"/>
          <a:ext cx="0" cy="0"/>
          <a:chOff x="0" y="0"/>
          <a:chExt cx="0" cy="0"/>
        </a:xfrm>
      </p:grpSpPr>
      <p:sp>
        <p:nvSpPr>
          <p:cNvPr id="1045" name="Shape 1045"/>
          <p:cNvSpPr txBox="1">
            <a:spLocks noGrp="1"/>
          </p:cNvSpPr>
          <p:nvPr>
            <p:ph type="body" idx="1"/>
          </p:nvPr>
        </p:nvSpPr>
        <p:spPr>
          <a:xfrm>
            <a:off x="1278575" y="739550"/>
            <a:ext cx="4281000" cy="3692400"/>
          </a:xfrm>
          <a:prstGeom prst="rect">
            <a:avLst/>
          </a:prstGeom>
        </p:spPr>
        <p:txBody>
          <a:bodyPr wrap="square" lIns="91425" tIns="91425" rIns="91425" bIns="91425" anchor="t" anchorCtr="0"/>
          <a:lstStyle>
            <a:lvl1pPr lvl="0" rtl="0">
              <a:spcBef>
                <a:spcPts val="0"/>
              </a:spcBef>
              <a:buClr>
                <a:srgbClr val="FFFFFF"/>
              </a:buClr>
              <a:buSzPct val="100000"/>
              <a:defRPr sz="3000" i="1">
                <a:solidFill>
                  <a:srgbClr val="FFFFFF"/>
                </a:solidFill>
              </a:defRPr>
            </a:lvl1pPr>
            <a:lvl2pPr lvl="1" rtl="0">
              <a:spcBef>
                <a:spcPts val="0"/>
              </a:spcBef>
              <a:buClr>
                <a:srgbClr val="FFFFFF"/>
              </a:buClr>
              <a:buSzPct val="100000"/>
              <a:defRPr sz="3000" i="1">
                <a:solidFill>
                  <a:srgbClr val="FFFFFF"/>
                </a:solidFill>
              </a:defRPr>
            </a:lvl2pPr>
            <a:lvl3pPr lvl="2" rtl="0">
              <a:spcBef>
                <a:spcPts val="0"/>
              </a:spcBef>
              <a:buClr>
                <a:srgbClr val="FFFFFF"/>
              </a:buClr>
              <a:buSzPct val="100000"/>
              <a:defRPr sz="3000" i="1">
                <a:solidFill>
                  <a:srgbClr val="FFFFFF"/>
                </a:solidFill>
              </a:defRPr>
            </a:lvl3pPr>
            <a:lvl4pPr lvl="3" rtl="0">
              <a:spcBef>
                <a:spcPts val="0"/>
              </a:spcBef>
              <a:buClr>
                <a:srgbClr val="FFFFFF"/>
              </a:buClr>
              <a:buSzPct val="100000"/>
              <a:defRPr sz="3000" i="1">
                <a:solidFill>
                  <a:srgbClr val="FFFFFF"/>
                </a:solidFill>
              </a:defRPr>
            </a:lvl4pPr>
            <a:lvl5pPr lvl="4" rtl="0">
              <a:spcBef>
                <a:spcPts val="0"/>
              </a:spcBef>
              <a:buClr>
                <a:srgbClr val="FFFFFF"/>
              </a:buClr>
              <a:buSzPct val="100000"/>
              <a:defRPr sz="3000" i="1">
                <a:solidFill>
                  <a:srgbClr val="FFFFFF"/>
                </a:solidFill>
              </a:defRPr>
            </a:lvl5pPr>
            <a:lvl6pPr lvl="5" rtl="0">
              <a:spcBef>
                <a:spcPts val="0"/>
              </a:spcBef>
              <a:buClr>
                <a:srgbClr val="FFFFFF"/>
              </a:buClr>
              <a:buSzPct val="100000"/>
              <a:defRPr sz="3000" i="1">
                <a:solidFill>
                  <a:srgbClr val="FFFFFF"/>
                </a:solidFill>
              </a:defRPr>
            </a:lvl6pPr>
            <a:lvl7pPr lvl="6" rtl="0">
              <a:spcBef>
                <a:spcPts val="0"/>
              </a:spcBef>
              <a:buClr>
                <a:srgbClr val="FFFFFF"/>
              </a:buClr>
              <a:buSzPct val="100000"/>
              <a:defRPr sz="3000" i="1">
                <a:solidFill>
                  <a:srgbClr val="FFFFFF"/>
                </a:solidFill>
              </a:defRPr>
            </a:lvl7pPr>
            <a:lvl8pPr lvl="7" rtl="0">
              <a:spcBef>
                <a:spcPts val="0"/>
              </a:spcBef>
              <a:buClr>
                <a:srgbClr val="FFFFFF"/>
              </a:buClr>
              <a:buSzPct val="100000"/>
              <a:defRPr sz="3000" i="1">
                <a:solidFill>
                  <a:srgbClr val="FFFFFF"/>
                </a:solidFill>
              </a:defRPr>
            </a:lvl8pPr>
            <a:lvl9pPr lvl="8">
              <a:spcBef>
                <a:spcPts val="0"/>
              </a:spcBef>
              <a:buClr>
                <a:srgbClr val="FFFFFF"/>
              </a:buClr>
              <a:buSzPct val="100000"/>
              <a:defRPr sz="3000" i="1">
                <a:solidFill>
                  <a:srgbClr val="FFFFFF"/>
                </a:solidFill>
              </a:defRPr>
            </a:lvl9pPr>
          </a:lstStyle>
          <a:p>
            <a:endParaRPr/>
          </a:p>
        </p:txBody>
      </p:sp>
      <p:sp>
        <p:nvSpPr>
          <p:cNvPr id="1046" name="Shape 1046"/>
          <p:cNvSpPr txBox="1"/>
          <p:nvPr/>
        </p:nvSpPr>
        <p:spPr>
          <a:xfrm>
            <a:off x="659925" y="414075"/>
            <a:ext cx="752400" cy="653700"/>
          </a:xfrm>
          <a:prstGeom prst="rect">
            <a:avLst/>
          </a:prstGeom>
          <a:noFill/>
          <a:ln>
            <a:noFill/>
          </a:ln>
        </p:spPr>
        <p:txBody>
          <a:bodyPr wrap="square" lIns="91425" tIns="91425" rIns="91425" bIns="91425" anchor="t" anchorCtr="0">
            <a:noAutofit/>
          </a:bodyPr>
          <a:lstStyle/>
          <a:p>
            <a:pPr lvl="0" algn="ctr">
              <a:spcBef>
                <a:spcPts val="0"/>
              </a:spcBef>
              <a:buNone/>
            </a:pPr>
            <a:r>
              <a:rPr lang="en" sz="12000">
                <a:solidFill>
                  <a:srgbClr val="D3EBD5"/>
                </a:solidFill>
                <a:latin typeface="Dosis"/>
                <a:ea typeface="Dosis"/>
                <a:cs typeface="Dosis"/>
                <a:sym typeface="Dosis"/>
              </a:rPr>
              <a:t>“</a:t>
            </a:r>
          </a:p>
        </p:txBody>
      </p:sp>
      <p:grpSp>
        <p:nvGrpSpPr>
          <p:cNvPr id="1047" name="Shape 1047"/>
          <p:cNvGrpSpPr/>
          <p:nvPr/>
        </p:nvGrpSpPr>
        <p:grpSpPr>
          <a:xfrm rot="10800000">
            <a:off x="8705367" y="28698"/>
            <a:ext cx="410132" cy="5086302"/>
            <a:chOff x="836200" y="238125"/>
            <a:chExt cx="422425" cy="5238750"/>
          </a:xfrm>
        </p:grpSpPr>
        <p:sp>
          <p:nvSpPr>
            <p:cNvPr id="1048" name="Shape 1048"/>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49" name="Shape 1049"/>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0" name="Shape 1050"/>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1" name="Shape 1051"/>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2" name="Shape 1052"/>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3" name="Shape 1053"/>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4" name="Shape 1054"/>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5" name="Shape 1055"/>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6" name="Shape 1056"/>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7" name="Shape 1057"/>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8" name="Shape 1058"/>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59" name="Shape 1059"/>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0" name="Shape 1060"/>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1" name="Shape 1061"/>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2" name="Shape 1062"/>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3" name="Shape 1063"/>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4" name="Shape 1064"/>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5" name="Shape 1065"/>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6" name="Shape 1066"/>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7" name="Shape 1067"/>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8" name="Shape 1068"/>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69" name="Shape 1069"/>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0" name="Shape 1070"/>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1" name="Shape 1071"/>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2" name="Shape 1072"/>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3" name="Shape 1073"/>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4" name="Shape 1074"/>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5" name="Shape 1075"/>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6" name="Shape 1076"/>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7" name="Shape 1077"/>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8" name="Shape 1078"/>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79" name="Shape 1079"/>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0" name="Shape 1080"/>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1" name="Shape 1081"/>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2" name="Shape 1082"/>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3" name="Shape 1083"/>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4" name="Shape 1084"/>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5" name="Shape 1085"/>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6" name="Shape 1086"/>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7" name="Shape 1087"/>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8" name="Shape 1088"/>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89" name="Shape 1089"/>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0" name="Shape 1090"/>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1" name="Shape 1091"/>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2" name="Shape 1092"/>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3" name="Shape 1093"/>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4" name="Shape 1094"/>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5" name="Shape 1095"/>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6" name="Shape 1096"/>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7" name="Shape 1097"/>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8" name="Shape 1098"/>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099" name="Shape 1099"/>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0" name="Shape 1100"/>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1" name="Shape 1101"/>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2" name="Shape 1102"/>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3" name="Shape 1103"/>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4" name="Shape 1104"/>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5" name="Shape 1105"/>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6" name="Shape 1106"/>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7" name="Shape 1107"/>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8" name="Shape 1108"/>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09" name="Shape 1109"/>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0" name="Shape 1110"/>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1" name="Shape 1111"/>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2" name="Shape 1112"/>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3" name="Shape 1113"/>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4" name="Shape 1114"/>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5" name="Shape 1115"/>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6" name="Shape 1116"/>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7" name="Shape 1117"/>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8" name="Shape 1118"/>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19" name="Shape 1119"/>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0" name="Shape 1120"/>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1" name="Shape 1121"/>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2" name="Shape 1122"/>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3" name="Shape 1123"/>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4" name="Shape 1124"/>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5" name="Shape 1125"/>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6" name="Shape 1126"/>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1127" name="Shape 1127"/>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1128" name="Shape 1128"/>
          <p:cNvGrpSpPr/>
          <p:nvPr/>
        </p:nvGrpSpPr>
        <p:grpSpPr>
          <a:xfrm rot="10800000">
            <a:off x="6659535" y="28698"/>
            <a:ext cx="2309844" cy="5086302"/>
            <a:chOff x="986700" y="238125"/>
            <a:chExt cx="2379075" cy="5238750"/>
          </a:xfrm>
        </p:grpSpPr>
        <p:sp>
          <p:nvSpPr>
            <p:cNvPr id="1129" name="Shape 1129"/>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0" name="Shape 1130"/>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1" name="Shape 1131"/>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2" name="Shape 1132"/>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3" name="Shape 1133"/>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4" name="Shape 1134"/>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5" name="Shape 1135"/>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6" name="Shape 1136"/>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7" name="Shape 1137"/>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8" name="Shape 1138"/>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39" name="Shape 1139"/>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0" name="Shape 1140"/>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1" name="Shape 1141"/>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2" name="Shape 1142"/>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3" name="Shape 1143"/>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4" name="Shape 1144"/>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5" name="Shape 1145"/>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6" name="Shape 1146"/>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7" name="Shape 1147"/>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8" name="Shape 1148"/>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49" name="Shape 1149"/>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0" name="Shape 1150"/>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1" name="Shape 1151"/>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2" name="Shape 1152"/>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3" name="Shape 1153"/>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4" name="Shape 1154"/>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5" name="Shape 1155"/>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6" name="Shape 1156"/>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7" name="Shape 1157"/>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8" name="Shape 1158"/>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59" name="Shape 1159"/>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0" name="Shape 1160"/>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1" name="Shape 1161"/>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2" name="Shape 1162"/>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3" name="Shape 1163"/>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4" name="Shape 1164"/>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5" name="Shape 1165"/>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6" name="Shape 1166"/>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7" name="Shape 1167"/>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8" name="Shape 1168"/>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69" name="Shape 1169"/>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0" name="Shape 1170"/>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1" name="Shape 1171"/>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2" name="Shape 1172"/>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3" name="Shape 1173"/>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4" name="Shape 1174"/>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5" name="Shape 1175"/>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6" name="Shape 1176"/>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7" name="Shape 1177"/>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8" name="Shape 1178"/>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79" name="Shape 1179"/>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0" name="Shape 1180"/>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1" name="Shape 1181"/>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2" name="Shape 1182"/>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3" name="Shape 1183"/>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4" name="Shape 1184"/>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5" name="Shape 1185"/>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6" name="Shape 1186"/>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7" name="Shape 1187"/>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8" name="Shape 1188"/>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89" name="Shape 1189"/>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0" name="Shape 1190"/>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1" name="Shape 1191"/>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2" name="Shape 1192"/>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3" name="Shape 1193"/>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4" name="Shape 1194"/>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5" name="Shape 1195"/>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6" name="Shape 1196"/>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7" name="Shape 1197"/>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8" name="Shape 1198"/>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199" name="Shape 1199"/>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0" name="Shape 1200"/>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1" name="Shape 1201"/>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2" name="Shape 1202"/>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3" name="Shape 1203"/>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4" name="Shape 1204"/>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5" name="Shape 1205"/>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6" name="Shape 1206"/>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7" name="Shape 1207"/>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8" name="Shape 1208"/>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09" name="Shape 1209"/>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0" name="Shape 1210"/>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1" name="Shape 1211"/>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2" name="Shape 1212"/>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3" name="Shape 1213"/>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4" name="Shape 1214"/>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5" name="Shape 1215"/>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6" name="Shape 1216"/>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7" name="Shape 1217"/>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8" name="Shape 1218"/>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19" name="Shape 1219"/>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0" name="Shape 1220"/>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1" name="Shape 1221"/>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2" name="Shape 1222"/>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3" name="Shape 1223"/>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4" name="Shape 1224"/>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5" name="Shape 1225"/>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6" name="Shape 1226"/>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7" name="Shape 1227"/>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8" name="Shape 1228"/>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29" name="Shape 1229"/>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0" name="Shape 1230"/>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1" name="Shape 1231"/>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2" name="Shape 1232"/>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3" name="Shape 1233"/>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4" name="Shape 1234"/>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5" name="Shape 1235"/>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6" name="Shape 1236"/>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7" name="Shape 1237"/>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8" name="Shape 1238"/>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39" name="Shape 1239"/>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0" name="Shape 1240"/>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1" name="Shape 1241"/>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2" name="Shape 1242"/>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3" name="Shape 1243"/>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4" name="Shape 1244"/>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5" name="Shape 1245"/>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6" name="Shape 1246"/>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247" name="Shape 1247"/>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1248" name="Shape 1248"/>
          <p:cNvGrpSpPr/>
          <p:nvPr/>
        </p:nvGrpSpPr>
        <p:grpSpPr>
          <a:xfrm rot="10800000">
            <a:off x="6367294" y="28698"/>
            <a:ext cx="2017554" cy="5086302"/>
            <a:chOff x="1588750" y="238125"/>
            <a:chExt cx="2078025" cy="5238750"/>
          </a:xfrm>
        </p:grpSpPr>
        <p:sp>
          <p:nvSpPr>
            <p:cNvPr id="1249" name="Shape 1249"/>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0" name="Shape 1250"/>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1" name="Shape 1251"/>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2" name="Shape 1252"/>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3" name="Shape 1253"/>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4" name="Shape 1254"/>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5" name="Shape 1255"/>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6" name="Shape 1256"/>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7" name="Shape 1257"/>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8" name="Shape 1258"/>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59" name="Shape 1259"/>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0" name="Shape 1260"/>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1" name="Shape 1261"/>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2" name="Shape 1262"/>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3" name="Shape 1263"/>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4" name="Shape 1264"/>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5" name="Shape 1265"/>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6" name="Shape 1266"/>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7" name="Shape 1267"/>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8" name="Shape 1268"/>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69" name="Shape 1269"/>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0" name="Shape 1270"/>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1" name="Shape 1271"/>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2" name="Shape 1272"/>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3" name="Shape 1273"/>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4" name="Shape 1274"/>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5" name="Shape 1275"/>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6" name="Shape 1276"/>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7" name="Shape 1277"/>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8" name="Shape 1278"/>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79" name="Shape 1279"/>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0" name="Shape 1280"/>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1" name="Shape 1281"/>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2" name="Shape 1282"/>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3" name="Shape 1283"/>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4" name="Shape 1284"/>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5" name="Shape 1285"/>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6" name="Shape 1286"/>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7" name="Shape 1287"/>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8" name="Shape 1288"/>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89" name="Shape 1289"/>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0" name="Shape 1290"/>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1" name="Shape 1291"/>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2" name="Shape 1292"/>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3" name="Shape 1293"/>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4" name="Shape 1294"/>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5" name="Shape 1295"/>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6" name="Shape 1296"/>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7" name="Shape 1297"/>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8" name="Shape 1298"/>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299" name="Shape 1299"/>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0" name="Shape 1300"/>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1" name="Shape 1301"/>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2" name="Shape 1302"/>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3" name="Shape 1303"/>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4" name="Shape 1304"/>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5" name="Shape 1305"/>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6" name="Shape 1306"/>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7" name="Shape 1307"/>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8" name="Shape 1308"/>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09" name="Shape 1309"/>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0" name="Shape 1310"/>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1" name="Shape 1311"/>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2" name="Shape 1312"/>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3" name="Shape 1313"/>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4" name="Shape 1314"/>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5" name="Shape 1315"/>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6" name="Shape 1316"/>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7" name="Shape 1317"/>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8" name="Shape 1318"/>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19" name="Shape 1319"/>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0" name="Shape 1320"/>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1" name="Shape 1321"/>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2" name="Shape 1322"/>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3" name="Shape 1323"/>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4" name="Shape 1324"/>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5" name="Shape 1325"/>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6" name="Shape 1326"/>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7" name="Shape 1327"/>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8" name="Shape 1328"/>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29" name="Shape 1329"/>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0" name="Shape 1330"/>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1" name="Shape 1331"/>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2" name="Shape 1332"/>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3" name="Shape 1333"/>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4" name="Shape 1334"/>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5" name="Shape 1335"/>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6" name="Shape 1336"/>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7" name="Shape 1337"/>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8" name="Shape 1338"/>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39" name="Shape 1339"/>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0" name="Shape 1340"/>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1" name="Shape 1341"/>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2" name="Shape 1342"/>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3" name="Shape 1343"/>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4" name="Shape 1344"/>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5" name="Shape 1345"/>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6" name="Shape 1346"/>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7" name="Shape 1347"/>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8" name="Shape 1348"/>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49" name="Shape 1349"/>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0" name="Shape 1350"/>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1" name="Shape 1351"/>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2" name="Shape 1352"/>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3" name="Shape 1353"/>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4" name="Shape 1354"/>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5" name="Shape 1355"/>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6" name="Shape 1356"/>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7" name="Shape 1357"/>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8" name="Shape 1358"/>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59" name="Shape 1359"/>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0" name="Shape 1360"/>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1" name="Shape 1361"/>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2" name="Shape 1362"/>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3" name="Shape 1363"/>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4" name="Shape 1364"/>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5" name="Shape 1365"/>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6" name="Shape 1366"/>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7" name="Shape 1367"/>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8" name="Shape 1368"/>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69" name="Shape 1369"/>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0" name="Shape 1370"/>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1" name="Shape 1371"/>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2" name="Shape 1372"/>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3" name="Shape 1373"/>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4" name="Shape 1374"/>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5" name="Shape 1375"/>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6" name="Shape 1376"/>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7" name="Shape 1377"/>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8" name="Shape 1378"/>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79" name="Shape 1379"/>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0" name="Shape 1380"/>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1" name="Shape 1381"/>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2" name="Shape 1382"/>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3" name="Shape 1383"/>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4" name="Shape 1384"/>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5" name="Shape 1385"/>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6" name="Shape 1386"/>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7" name="Shape 1387"/>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8" name="Shape 1388"/>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89" name="Shape 1389"/>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0" name="Shape 1390"/>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1" name="Shape 1391"/>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2" name="Shape 1392"/>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3" name="Shape 1393"/>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4" name="Shape 1394"/>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5" name="Shape 1395"/>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6" name="Shape 1396"/>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7" name="Shape 1397"/>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8" name="Shape 1398"/>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399" name="Shape 1399"/>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0" name="Shape 1400"/>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1" name="Shape 1401"/>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2" name="Shape 1402"/>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3" name="Shape 1403"/>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4" name="Shape 1404"/>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5" name="Shape 1405"/>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6" name="Shape 1406"/>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7" name="Shape 1407"/>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8" name="Shape 1408"/>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09" name="Shape 1409"/>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0" name="Shape 1410"/>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1" name="Shape 1411"/>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2" name="Shape 1412"/>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3" name="Shape 1413"/>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4" name="Shape 1414"/>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5" name="Shape 1415"/>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6" name="Shape 1416"/>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7" name="Shape 1417"/>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8" name="Shape 1418"/>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19" name="Shape 1419"/>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0" name="Shape 1420"/>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1" name="Shape 1421"/>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2" name="Shape 1422"/>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3" name="Shape 1423"/>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4" name="Shape 1424"/>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5" name="Shape 1425"/>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6" name="Shape 1426"/>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7" name="Shape 1427"/>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8" name="Shape 1428"/>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29" name="Shape 1429"/>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0" name="Shape 1430"/>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1" name="Shape 1431"/>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2" name="Shape 1432"/>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3" name="Shape 1433"/>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4" name="Shape 1434"/>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5" name="Shape 1435"/>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6" name="Shape 1436"/>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7" name="Shape 1437"/>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8" name="Shape 1438"/>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39" name="Shape 1439"/>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0" name="Shape 1440"/>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1" name="Shape 1441"/>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2" name="Shape 1442"/>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3" name="Shape 1443"/>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4" name="Shape 1444"/>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5" name="Shape 1445"/>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6" name="Shape 1446"/>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7" name="Shape 1447"/>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8" name="Shape 1448"/>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49" name="Shape 1449"/>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0" name="Shape 1450"/>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1" name="Shape 1451"/>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2" name="Shape 1452"/>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3" name="Shape 1453"/>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4" name="Shape 1454"/>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5" name="Shape 1455"/>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6" name="Shape 1456"/>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457" name="Shape 1457"/>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1458" name="Shape 1458"/>
          <p:cNvGrpSpPr/>
          <p:nvPr/>
        </p:nvGrpSpPr>
        <p:grpSpPr>
          <a:xfrm rot="10800000">
            <a:off x="6367294" y="28698"/>
            <a:ext cx="2309820" cy="5086302"/>
            <a:chOff x="1287725" y="238125"/>
            <a:chExt cx="2379050" cy="5238750"/>
          </a:xfrm>
        </p:grpSpPr>
        <p:sp>
          <p:nvSpPr>
            <p:cNvPr id="1459" name="Shape 1459"/>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0" name="Shape 1460"/>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1" name="Shape 1461"/>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2" name="Shape 1462"/>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3" name="Shape 1463"/>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4" name="Shape 1464"/>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5" name="Shape 1465"/>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6" name="Shape 1466"/>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7" name="Shape 1467"/>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8" name="Shape 1468"/>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69" name="Shape 1469"/>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0" name="Shape 1470"/>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1" name="Shape 1471"/>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2" name="Shape 1472"/>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3" name="Shape 1473"/>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4" name="Shape 1474"/>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5" name="Shape 1475"/>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6" name="Shape 1476"/>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7" name="Shape 1477"/>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8" name="Shape 1478"/>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79" name="Shape 1479"/>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0" name="Shape 1480"/>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1" name="Shape 1481"/>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2" name="Shape 1482"/>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3" name="Shape 1483"/>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4" name="Shape 1484"/>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5" name="Shape 1485"/>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6" name="Shape 1486"/>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7" name="Shape 1487"/>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8" name="Shape 1488"/>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89" name="Shape 1489"/>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0" name="Shape 1490"/>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1" name="Shape 1491"/>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2" name="Shape 1492"/>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3" name="Shape 1493"/>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4" name="Shape 1494"/>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5" name="Shape 1495"/>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6" name="Shape 1496"/>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7" name="Shape 1497"/>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8" name="Shape 1498"/>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499" name="Shape 1499"/>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0" name="Shape 1500"/>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1" name="Shape 1501"/>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2" name="Shape 1502"/>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3" name="Shape 1503"/>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4" name="Shape 1504"/>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5" name="Shape 1505"/>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6" name="Shape 1506"/>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7" name="Shape 1507"/>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8" name="Shape 1508"/>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09" name="Shape 1509"/>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0" name="Shape 1510"/>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1" name="Shape 1511"/>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2" name="Shape 1512"/>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3" name="Shape 1513"/>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4" name="Shape 1514"/>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5" name="Shape 1515"/>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6" name="Shape 1516"/>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7" name="Shape 1517"/>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8" name="Shape 1518"/>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19" name="Shape 1519"/>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0" name="Shape 1520"/>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1" name="Shape 1521"/>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2" name="Shape 1522"/>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3" name="Shape 1523"/>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4" name="Shape 1524"/>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5" name="Shape 1525"/>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6" name="Shape 1526"/>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7" name="Shape 1527"/>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8" name="Shape 1528"/>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29" name="Shape 1529"/>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0" name="Shape 1530"/>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1" name="Shape 1531"/>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2" name="Shape 1532"/>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3" name="Shape 1533"/>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4" name="Shape 1534"/>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5" name="Shape 1535"/>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6" name="Shape 1536"/>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7" name="Shape 1537"/>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8" name="Shape 1538"/>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39" name="Shape 1539"/>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0" name="Shape 1540"/>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1" name="Shape 1541"/>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2" name="Shape 1542"/>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3" name="Shape 1543"/>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4" name="Shape 1544"/>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5" name="Shape 1545"/>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6" name="Shape 1546"/>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7" name="Shape 1547"/>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8" name="Shape 1548"/>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49" name="Shape 1549"/>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0" name="Shape 1550"/>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1" name="Shape 1551"/>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2" name="Shape 1552"/>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3" name="Shape 1553"/>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4" name="Shape 1554"/>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5" name="Shape 1555"/>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6" name="Shape 1556"/>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7" name="Shape 1557"/>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8" name="Shape 1558"/>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59" name="Shape 1559"/>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60" name="Shape 1560"/>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561" name="Shape 1561"/>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sp>
        <p:nvSpPr>
          <p:cNvPr id="1562" name="Shape 1562"/>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FFFFFF"/>
                </a:solidFill>
              </a:rPr>
              <a:t>‹N›</a:t>
            </a:fld>
            <a:endParaRPr lang="en">
              <a:solidFill>
                <a:srgbClr val="FFFFFF"/>
              </a:solidFill>
            </a:endParaRPr>
          </a:p>
        </p:txBody>
      </p:sp>
    </p:spTree>
    <p:extLst>
      <p:ext uri="{BB962C8B-B14F-4D97-AF65-F5344CB8AC3E}">
        <p14:creationId xmlns:p14="http://schemas.microsoft.com/office/powerpoint/2010/main" val="110787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65" name="Shape 1565"/>
          <p:cNvSpPr txBox="1">
            <a:spLocks noGrp="1"/>
          </p:cNvSpPr>
          <p:nvPr>
            <p:ph type="body" idx="1"/>
          </p:nvPr>
        </p:nvSpPr>
        <p:spPr>
          <a:xfrm>
            <a:off x="718300" y="1733550"/>
            <a:ext cx="6761100" cy="2980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1566" name="Shape 1566"/>
          <p:cNvGrpSpPr/>
          <p:nvPr/>
        </p:nvGrpSpPr>
        <p:grpSpPr>
          <a:xfrm rot="10800000">
            <a:off x="8851487" y="28707"/>
            <a:ext cx="264012" cy="5086302"/>
            <a:chOff x="5307800" y="238125"/>
            <a:chExt cx="271925" cy="5238750"/>
          </a:xfrm>
        </p:grpSpPr>
        <p:sp>
          <p:nvSpPr>
            <p:cNvPr id="1567" name="Shape 1567"/>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68" name="Shape 1568"/>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69" name="Shape 1569"/>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0" name="Shape 1570"/>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1" name="Shape 1571"/>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2" name="Shape 1572"/>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3" name="Shape 1573"/>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4" name="Shape 1574"/>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5" name="Shape 1575"/>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6" name="Shape 1576"/>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7" name="Shape 1577"/>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8" name="Shape 1578"/>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79" name="Shape 1579"/>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0" name="Shape 1580"/>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1" name="Shape 1581"/>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2" name="Shape 1582"/>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3" name="Shape 1583"/>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4" name="Shape 1584"/>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5" name="Shape 1585"/>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6" name="Shape 1586"/>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7" name="Shape 1587"/>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8" name="Shape 1588"/>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89" name="Shape 1589"/>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0" name="Shape 1590"/>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1" name="Shape 1591"/>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2" name="Shape 1592"/>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3" name="Shape 1593"/>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4" name="Shape 1594"/>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5" name="Shape 1595"/>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6" name="Shape 1596"/>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7" name="Shape 1597"/>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8" name="Shape 1598"/>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599" name="Shape 1599"/>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0" name="Shape 1600"/>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1" name="Shape 1601"/>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2" name="Shape 1602"/>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3" name="Shape 1603"/>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4" name="Shape 1604"/>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5" name="Shape 1605"/>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6" name="Shape 1606"/>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7" name="Shape 1607"/>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8" name="Shape 1608"/>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09" name="Shape 1609"/>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0" name="Shape 1610"/>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1" name="Shape 1611"/>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2" name="Shape 1612"/>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3" name="Shape 1613"/>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4" name="Shape 1614"/>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5" name="Shape 1615"/>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6" name="Shape 1616"/>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7" name="Shape 1617"/>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8" name="Shape 1618"/>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19" name="Shape 1619"/>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20" name="Shape 1620"/>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21" name="Shape 1621"/>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22" name="Shape 1622"/>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623" name="Shape 1623"/>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1624" name="Shape 1624"/>
          <p:cNvGrpSpPr/>
          <p:nvPr/>
        </p:nvGrpSpPr>
        <p:grpSpPr>
          <a:xfrm rot="10800000">
            <a:off x="7828571" y="28707"/>
            <a:ext cx="1140783" cy="5086302"/>
            <a:chOff x="5458325" y="238125"/>
            <a:chExt cx="1174975" cy="5238750"/>
          </a:xfrm>
        </p:grpSpPr>
        <p:sp>
          <p:nvSpPr>
            <p:cNvPr id="1625" name="Shape 1625"/>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26" name="Shape 1626"/>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27" name="Shape 1627"/>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28" name="Shape 1628"/>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29" name="Shape 1629"/>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0" name="Shape 1630"/>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1" name="Shape 1631"/>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2" name="Shape 1632"/>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3" name="Shape 1633"/>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4" name="Shape 1634"/>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5" name="Shape 1635"/>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6" name="Shape 1636"/>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7" name="Shape 1637"/>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8" name="Shape 1638"/>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39" name="Shape 1639"/>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0" name="Shape 1640"/>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1" name="Shape 1641"/>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2" name="Shape 1642"/>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3" name="Shape 1643"/>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4" name="Shape 1644"/>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5" name="Shape 1645"/>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6" name="Shape 1646"/>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7" name="Shape 1647"/>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8" name="Shape 1648"/>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49" name="Shape 1649"/>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0" name="Shape 1650"/>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1" name="Shape 1651"/>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2" name="Shape 1652"/>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3" name="Shape 1653"/>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4" name="Shape 1654"/>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5" name="Shape 1655"/>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6" name="Shape 1656"/>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7" name="Shape 1657"/>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8" name="Shape 1658"/>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59" name="Shape 1659"/>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0" name="Shape 1660"/>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1" name="Shape 1661"/>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2" name="Shape 1662"/>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3" name="Shape 1663"/>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4" name="Shape 1664"/>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5" name="Shape 1665"/>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6" name="Shape 1666"/>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7" name="Shape 1667"/>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8" name="Shape 1668"/>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69" name="Shape 1669"/>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0" name="Shape 1670"/>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1" name="Shape 1671"/>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2" name="Shape 1672"/>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3" name="Shape 1673"/>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4" name="Shape 1674"/>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5" name="Shape 1675"/>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6" name="Shape 1676"/>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7" name="Shape 1677"/>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8" name="Shape 1678"/>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79" name="Shape 1679"/>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0" name="Shape 1680"/>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1" name="Shape 1681"/>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2" name="Shape 1682"/>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3" name="Shape 1683"/>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4" name="Shape 1684"/>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5" name="Shape 1685"/>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686" name="Shape 1686"/>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grpSp>
        <p:nvGrpSpPr>
          <p:cNvPr id="1687" name="Shape 1687"/>
          <p:cNvGrpSpPr/>
          <p:nvPr/>
        </p:nvGrpSpPr>
        <p:grpSpPr>
          <a:xfrm rot="10800000">
            <a:off x="7682451" y="28707"/>
            <a:ext cx="994639" cy="4940182"/>
            <a:chOff x="5759350" y="388625"/>
            <a:chExt cx="1024450" cy="5088250"/>
          </a:xfrm>
        </p:grpSpPr>
        <p:sp>
          <p:nvSpPr>
            <p:cNvPr id="1688" name="Shape 1688"/>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89" name="Shape 1689"/>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0" name="Shape 1690"/>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1" name="Shape 1691"/>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2" name="Shape 1692"/>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3" name="Shape 1693"/>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4" name="Shape 1694"/>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5" name="Shape 1695"/>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6" name="Shape 1696"/>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7" name="Shape 1697"/>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8" name="Shape 1698"/>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699" name="Shape 1699"/>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0" name="Shape 1700"/>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1" name="Shape 1701"/>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2" name="Shape 1702"/>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3" name="Shape 1703"/>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4" name="Shape 1704"/>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5" name="Shape 1705"/>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6" name="Shape 1706"/>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7" name="Shape 1707"/>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8" name="Shape 1708"/>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09" name="Shape 1709"/>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0" name="Shape 1710"/>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1" name="Shape 1711"/>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2" name="Shape 1712"/>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3" name="Shape 1713"/>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4" name="Shape 1714"/>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5" name="Shape 1715"/>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6" name="Shape 1716"/>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7" name="Shape 1717"/>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8" name="Shape 1718"/>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19" name="Shape 1719"/>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0" name="Shape 1720"/>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1" name="Shape 1721"/>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2" name="Shape 1722"/>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3" name="Shape 1723"/>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4" name="Shape 1724"/>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5" name="Shape 1725"/>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6" name="Shape 1726"/>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7" name="Shape 1727"/>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8" name="Shape 1728"/>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29" name="Shape 1729"/>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0" name="Shape 1730"/>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1" name="Shape 1731"/>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2" name="Shape 1732"/>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3" name="Shape 1733"/>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4" name="Shape 1734"/>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5" name="Shape 1735"/>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6" name="Shape 1736"/>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7" name="Shape 1737"/>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8" name="Shape 1738"/>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39" name="Shape 1739"/>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0" name="Shape 1740"/>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1" name="Shape 1741"/>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2" name="Shape 1742"/>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3" name="Shape 1743"/>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4" name="Shape 1744"/>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5" name="Shape 1745"/>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6" name="Shape 1746"/>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7" name="Shape 1747"/>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8" name="Shape 1748"/>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49" name="Shape 1749"/>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0" name="Shape 1750"/>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1" name="Shape 1751"/>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2" name="Shape 1752"/>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3" name="Shape 1753"/>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4" name="Shape 1754"/>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5" name="Shape 1755"/>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6" name="Shape 1756"/>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7" name="Shape 1757"/>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8" name="Shape 1758"/>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59" name="Shape 1759"/>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0" name="Shape 1760"/>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1" name="Shape 1761"/>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2" name="Shape 1762"/>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3" name="Shape 1763"/>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4" name="Shape 1764"/>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5" name="Shape 1765"/>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6" name="Shape 1766"/>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7" name="Shape 1767"/>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8" name="Shape 1768"/>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69" name="Shape 1769"/>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0" name="Shape 1770"/>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1" name="Shape 1771"/>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2" name="Shape 1772"/>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3" name="Shape 1773"/>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4" name="Shape 1774"/>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5" name="Shape 1775"/>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6" name="Shape 1776"/>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7" name="Shape 1777"/>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8" name="Shape 1778"/>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79" name="Shape 1779"/>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0" name="Shape 1780"/>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1" name="Shape 1781"/>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2" name="Shape 1782"/>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3" name="Shape 1783"/>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4" name="Shape 1784"/>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5" name="Shape 1785"/>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6" name="Shape 1786"/>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7" name="Shape 1787"/>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788" name="Shape 1788"/>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1789" name="Shape 1789"/>
          <p:cNvGrpSpPr/>
          <p:nvPr/>
        </p:nvGrpSpPr>
        <p:grpSpPr>
          <a:xfrm rot="10800000">
            <a:off x="7682451" y="28707"/>
            <a:ext cx="1140783" cy="5086302"/>
            <a:chOff x="5608825" y="238125"/>
            <a:chExt cx="1174975" cy="5238750"/>
          </a:xfrm>
        </p:grpSpPr>
        <p:sp>
          <p:nvSpPr>
            <p:cNvPr id="1790" name="Shape 1790"/>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1" name="Shape 1791"/>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2" name="Shape 1792"/>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3" name="Shape 1793"/>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4" name="Shape 1794"/>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5" name="Shape 1795"/>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6" name="Shape 1796"/>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7" name="Shape 1797"/>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8" name="Shape 1798"/>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799" name="Shape 1799"/>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0" name="Shape 1800"/>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1" name="Shape 1801"/>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2" name="Shape 1802"/>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3" name="Shape 1803"/>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4" name="Shape 1804"/>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5" name="Shape 1805"/>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6" name="Shape 1806"/>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7" name="Shape 1807"/>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8" name="Shape 1808"/>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09" name="Shape 1809"/>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0" name="Shape 1810"/>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1" name="Shape 1811"/>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2" name="Shape 1812"/>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3" name="Shape 1813"/>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4" name="Shape 1814"/>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5" name="Shape 1815"/>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6" name="Shape 1816"/>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7" name="Shape 1817"/>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8" name="Shape 1818"/>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19" name="Shape 1819"/>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0" name="Shape 1820"/>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1" name="Shape 1821"/>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2" name="Shape 1822"/>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3" name="Shape 1823"/>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4" name="Shape 1824"/>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5" name="Shape 1825"/>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6" name="Shape 1826"/>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7" name="Shape 1827"/>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8" name="Shape 1828"/>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29" name="Shape 1829"/>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0" name="Shape 1830"/>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1" name="Shape 1831"/>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2" name="Shape 1832"/>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3" name="Shape 1833"/>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4" name="Shape 1834"/>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5" name="Shape 1835"/>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6" name="Shape 1836"/>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7" name="Shape 1837"/>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8" name="Shape 1838"/>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1839" name="Shape 1839"/>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sp>
        <p:nvSpPr>
          <p:cNvPr id="1840" name="Shape 1840"/>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841"/>
        <p:cNvGrpSpPr/>
        <p:nvPr/>
      </p:nvGrpSpPr>
      <p:grpSpPr>
        <a:xfrm>
          <a:off x="0" y="0"/>
          <a:ext cx="0" cy="0"/>
          <a:chOff x="0" y="0"/>
          <a:chExt cx="0" cy="0"/>
        </a:xfrm>
      </p:grpSpPr>
      <p:sp>
        <p:nvSpPr>
          <p:cNvPr id="1842" name="Shape 1842"/>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43" name="Shape 1843"/>
          <p:cNvSpPr txBox="1">
            <a:spLocks noGrp="1"/>
          </p:cNvSpPr>
          <p:nvPr>
            <p:ph type="body" idx="1"/>
          </p:nvPr>
        </p:nvSpPr>
        <p:spPr>
          <a:xfrm>
            <a:off x="718300" y="1762650"/>
            <a:ext cx="3242400" cy="3087000"/>
          </a:xfrm>
          <a:prstGeom prst="rect">
            <a:avLst/>
          </a:prstGeom>
        </p:spPr>
        <p:txBody>
          <a:bodyPr wrap="square"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1844" name="Shape 1844"/>
          <p:cNvSpPr txBox="1">
            <a:spLocks noGrp="1"/>
          </p:cNvSpPr>
          <p:nvPr>
            <p:ph type="body" idx="2"/>
          </p:nvPr>
        </p:nvSpPr>
        <p:spPr>
          <a:xfrm>
            <a:off x="4156071" y="1762650"/>
            <a:ext cx="3242400" cy="3087000"/>
          </a:xfrm>
          <a:prstGeom prst="rect">
            <a:avLst/>
          </a:prstGeom>
        </p:spPr>
        <p:txBody>
          <a:bodyPr wrap="square"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grpSp>
        <p:nvGrpSpPr>
          <p:cNvPr id="1845" name="Shape 1845"/>
          <p:cNvGrpSpPr/>
          <p:nvPr/>
        </p:nvGrpSpPr>
        <p:grpSpPr>
          <a:xfrm rot="10800000">
            <a:off x="8851487" y="28707"/>
            <a:ext cx="264012" cy="5086302"/>
            <a:chOff x="5307800" y="238125"/>
            <a:chExt cx="271925" cy="5238750"/>
          </a:xfrm>
        </p:grpSpPr>
        <p:sp>
          <p:nvSpPr>
            <p:cNvPr id="1846" name="Shape 184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47" name="Shape 184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48" name="Shape 184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49" name="Shape 184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50" name="Shape 185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51" name="Shape 185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52" name="Shape 185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53" name="Shape 185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54" name="Shape 185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55" name="Shape 185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56" name="Shape 185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57" name="Shape 185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58" name="Shape 185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59" name="Shape 185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60" name="Shape 186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61" name="Shape 186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62" name="Shape 186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63" name="Shape 186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64" name="Shape 186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65" name="Shape 186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66" name="Shape 186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67" name="Shape 186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68" name="Shape 186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69" name="Shape 186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70" name="Shape 187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71" name="Shape 187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72" name="Shape 187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73" name="Shape 187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74" name="Shape 187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75" name="Shape 187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76" name="Shape 187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77" name="Shape 187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78" name="Shape 187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79" name="Shape 187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80" name="Shape 188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81" name="Shape 188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82" name="Shape 188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83" name="Shape 188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84" name="Shape 188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85" name="Shape 188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86" name="Shape 188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87" name="Shape 188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88" name="Shape 188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89" name="Shape 188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90" name="Shape 189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91" name="Shape 189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92" name="Shape 189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93" name="Shape 189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94" name="Shape 189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95" name="Shape 189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96" name="Shape 189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97" name="Shape 189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98" name="Shape 189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899" name="Shape 189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900" name="Shape 190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901" name="Shape 190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1902" name="Shape 190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1903" name="Shape 1903"/>
          <p:cNvGrpSpPr/>
          <p:nvPr/>
        </p:nvGrpSpPr>
        <p:grpSpPr>
          <a:xfrm rot="10800000">
            <a:off x="7828571" y="28707"/>
            <a:ext cx="1140783" cy="5086302"/>
            <a:chOff x="5458325" y="238125"/>
            <a:chExt cx="1174975" cy="5238750"/>
          </a:xfrm>
        </p:grpSpPr>
        <p:sp>
          <p:nvSpPr>
            <p:cNvPr id="1904" name="Shape 190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05" name="Shape 190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06" name="Shape 190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07" name="Shape 190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08" name="Shape 190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09" name="Shape 190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10" name="Shape 191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11" name="Shape 191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12" name="Shape 191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13" name="Shape 191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14" name="Shape 191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15" name="Shape 191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16" name="Shape 191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17" name="Shape 191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18" name="Shape 191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19" name="Shape 191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20" name="Shape 192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21" name="Shape 192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22" name="Shape 192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23" name="Shape 192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24" name="Shape 192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25" name="Shape 192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26" name="Shape 192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27" name="Shape 192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28" name="Shape 192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29" name="Shape 192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30" name="Shape 193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31" name="Shape 193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32" name="Shape 193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33" name="Shape 193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34" name="Shape 193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35" name="Shape 193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36" name="Shape 193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37" name="Shape 193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38" name="Shape 193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39" name="Shape 193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40" name="Shape 194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41" name="Shape 194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42" name="Shape 194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43" name="Shape 194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44" name="Shape 194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45" name="Shape 194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46" name="Shape 194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47" name="Shape 194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48" name="Shape 194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49" name="Shape 194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50" name="Shape 195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51" name="Shape 195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52" name="Shape 195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53" name="Shape 195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54" name="Shape 195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55" name="Shape 195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56" name="Shape 195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57" name="Shape 195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58" name="Shape 195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59" name="Shape 195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60" name="Shape 196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61" name="Shape 196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62" name="Shape 196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63" name="Shape 196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64" name="Shape 196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1965" name="Shape 196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grpSp>
        <p:nvGrpSpPr>
          <p:cNvPr id="1966" name="Shape 1966"/>
          <p:cNvGrpSpPr/>
          <p:nvPr/>
        </p:nvGrpSpPr>
        <p:grpSpPr>
          <a:xfrm rot="10800000">
            <a:off x="7682451" y="28707"/>
            <a:ext cx="994639" cy="4940182"/>
            <a:chOff x="5759350" y="388625"/>
            <a:chExt cx="1024450" cy="5088250"/>
          </a:xfrm>
        </p:grpSpPr>
        <p:sp>
          <p:nvSpPr>
            <p:cNvPr id="1967" name="Shape 196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68" name="Shape 196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69" name="Shape 196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70" name="Shape 197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71" name="Shape 197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72" name="Shape 197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73" name="Shape 197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74" name="Shape 197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75" name="Shape 197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76" name="Shape 197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77" name="Shape 197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78" name="Shape 197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79" name="Shape 197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80" name="Shape 198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81" name="Shape 198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82" name="Shape 198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83" name="Shape 198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84" name="Shape 198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85" name="Shape 198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86" name="Shape 198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87" name="Shape 198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88" name="Shape 198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89" name="Shape 198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90" name="Shape 199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91" name="Shape 199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92" name="Shape 199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93" name="Shape 199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94" name="Shape 199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95" name="Shape 199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96" name="Shape 199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97" name="Shape 199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98" name="Shape 199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1999" name="Shape 199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00" name="Shape 200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01" name="Shape 200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02" name="Shape 200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03" name="Shape 200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04" name="Shape 200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05" name="Shape 200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06" name="Shape 200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07" name="Shape 200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08" name="Shape 200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09" name="Shape 200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10" name="Shape 201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11" name="Shape 201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12" name="Shape 201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13" name="Shape 201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14" name="Shape 201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15" name="Shape 201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16" name="Shape 201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17" name="Shape 201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18" name="Shape 201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19" name="Shape 201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20" name="Shape 202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21" name="Shape 202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22" name="Shape 202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23" name="Shape 202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24" name="Shape 202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25" name="Shape 202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26" name="Shape 202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27" name="Shape 202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28" name="Shape 202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29" name="Shape 202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30" name="Shape 203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31" name="Shape 203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32" name="Shape 203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33" name="Shape 203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34" name="Shape 203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35" name="Shape 203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36" name="Shape 203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37" name="Shape 203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38" name="Shape 203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39" name="Shape 203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40" name="Shape 204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41" name="Shape 204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42" name="Shape 204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43" name="Shape 204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44" name="Shape 204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45" name="Shape 204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46" name="Shape 204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47" name="Shape 204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48" name="Shape 204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49" name="Shape 204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50" name="Shape 205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51" name="Shape 205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52" name="Shape 205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53" name="Shape 205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54" name="Shape 205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55" name="Shape 205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56" name="Shape 205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57" name="Shape 205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58" name="Shape 205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59" name="Shape 205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60" name="Shape 206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61" name="Shape 206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62" name="Shape 206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63" name="Shape 206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64" name="Shape 206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65" name="Shape 206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66" name="Shape 206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067" name="Shape 206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2068" name="Shape 2068"/>
          <p:cNvGrpSpPr/>
          <p:nvPr/>
        </p:nvGrpSpPr>
        <p:grpSpPr>
          <a:xfrm rot="10800000">
            <a:off x="7682451" y="28707"/>
            <a:ext cx="1140783" cy="5086302"/>
            <a:chOff x="5608825" y="238125"/>
            <a:chExt cx="1174975" cy="5238750"/>
          </a:xfrm>
        </p:grpSpPr>
        <p:sp>
          <p:nvSpPr>
            <p:cNvPr id="2069" name="Shape 206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0" name="Shape 207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1" name="Shape 207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2" name="Shape 207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3" name="Shape 207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4" name="Shape 207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5" name="Shape 207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6" name="Shape 207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7" name="Shape 207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8" name="Shape 207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79" name="Shape 207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0" name="Shape 208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1" name="Shape 208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2" name="Shape 208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3" name="Shape 208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4" name="Shape 208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5" name="Shape 208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6" name="Shape 208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7" name="Shape 208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8" name="Shape 208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89" name="Shape 208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0" name="Shape 209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1" name="Shape 209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2" name="Shape 209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3" name="Shape 209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4" name="Shape 209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5" name="Shape 209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6" name="Shape 209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7" name="Shape 209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8" name="Shape 209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099" name="Shape 209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0" name="Shape 210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1" name="Shape 210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2" name="Shape 210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3" name="Shape 210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4" name="Shape 210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5" name="Shape 210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6" name="Shape 210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7" name="Shape 210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8" name="Shape 210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09" name="Shape 210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10" name="Shape 211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11" name="Shape 211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12" name="Shape 211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13" name="Shape 211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14" name="Shape 211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15" name="Shape 211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16" name="Shape 211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17" name="Shape 211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118" name="Shape 211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sp>
        <p:nvSpPr>
          <p:cNvPr id="2119" name="Shape 211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2120"/>
        <p:cNvGrpSpPr/>
        <p:nvPr/>
      </p:nvGrpSpPr>
      <p:grpSpPr>
        <a:xfrm>
          <a:off x="0" y="0"/>
          <a:ext cx="0" cy="0"/>
          <a:chOff x="0" y="0"/>
          <a:chExt cx="0" cy="0"/>
        </a:xfrm>
      </p:grpSpPr>
      <p:sp>
        <p:nvSpPr>
          <p:cNvPr id="2121" name="Shape 2121"/>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122" name="Shape 2122"/>
          <p:cNvSpPr txBox="1">
            <a:spLocks noGrp="1"/>
          </p:cNvSpPr>
          <p:nvPr>
            <p:ph type="body" idx="1"/>
          </p:nvPr>
        </p:nvSpPr>
        <p:spPr>
          <a:xfrm>
            <a:off x="718300" y="1755475"/>
            <a:ext cx="2179200" cy="3094200"/>
          </a:xfrm>
          <a:prstGeom prst="rect">
            <a:avLst/>
          </a:prstGeom>
        </p:spPr>
        <p:txBody>
          <a:bodyPr wrap="square"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123" name="Shape 2123"/>
          <p:cNvSpPr txBox="1">
            <a:spLocks noGrp="1"/>
          </p:cNvSpPr>
          <p:nvPr>
            <p:ph type="body" idx="2"/>
          </p:nvPr>
        </p:nvSpPr>
        <p:spPr>
          <a:xfrm>
            <a:off x="3009263" y="1755475"/>
            <a:ext cx="2179200" cy="3094200"/>
          </a:xfrm>
          <a:prstGeom prst="rect">
            <a:avLst/>
          </a:prstGeom>
        </p:spPr>
        <p:txBody>
          <a:bodyPr wrap="square"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124" name="Shape 2124"/>
          <p:cNvSpPr txBox="1">
            <a:spLocks noGrp="1"/>
          </p:cNvSpPr>
          <p:nvPr>
            <p:ph type="body" idx="3"/>
          </p:nvPr>
        </p:nvSpPr>
        <p:spPr>
          <a:xfrm>
            <a:off x="5300226" y="1755475"/>
            <a:ext cx="2179200" cy="3094200"/>
          </a:xfrm>
          <a:prstGeom prst="rect">
            <a:avLst/>
          </a:prstGeom>
        </p:spPr>
        <p:txBody>
          <a:bodyPr wrap="square"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grpSp>
        <p:nvGrpSpPr>
          <p:cNvPr id="2125" name="Shape 2125"/>
          <p:cNvGrpSpPr/>
          <p:nvPr/>
        </p:nvGrpSpPr>
        <p:grpSpPr>
          <a:xfrm rot="10800000">
            <a:off x="8851487" y="28707"/>
            <a:ext cx="264012" cy="5086302"/>
            <a:chOff x="5307800" y="238125"/>
            <a:chExt cx="271925" cy="5238750"/>
          </a:xfrm>
        </p:grpSpPr>
        <p:sp>
          <p:nvSpPr>
            <p:cNvPr id="2126" name="Shape 212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27" name="Shape 212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28" name="Shape 212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29" name="Shape 212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30" name="Shape 213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31" name="Shape 213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32" name="Shape 213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33" name="Shape 213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34" name="Shape 213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35" name="Shape 213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36" name="Shape 213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37" name="Shape 213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38" name="Shape 213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39" name="Shape 213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0" name="Shape 214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1" name="Shape 214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2" name="Shape 214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3" name="Shape 214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4" name="Shape 214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5" name="Shape 214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6" name="Shape 214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7" name="Shape 214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8" name="Shape 214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49" name="Shape 214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0" name="Shape 215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1" name="Shape 215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2" name="Shape 215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3" name="Shape 215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4" name="Shape 215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5" name="Shape 215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6" name="Shape 215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7" name="Shape 215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8" name="Shape 215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59" name="Shape 215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0" name="Shape 216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1" name="Shape 216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2" name="Shape 216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3" name="Shape 216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4" name="Shape 216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5" name="Shape 216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6" name="Shape 216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7" name="Shape 216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8" name="Shape 216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69" name="Shape 216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0" name="Shape 217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1" name="Shape 217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2" name="Shape 217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3" name="Shape 217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4" name="Shape 217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5" name="Shape 217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6" name="Shape 217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7" name="Shape 217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8" name="Shape 217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79" name="Shape 217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80" name="Shape 218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81" name="Shape 218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182" name="Shape 218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2183" name="Shape 2183"/>
          <p:cNvGrpSpPr/>
          <p:nvPr/>
        </p:nvGrpSpPr>
        <p:grpSpPr>
          <a:xfrm rot="10800000">
            <a:off x="7828571" y="28707"/>
            <a:ext cx="1140783" cy="5086302"/>
            <a:chOff x="5458325" y="238125"/>
            <a:chExt cx="1174975" cy="5238750"/>
          </a:xfrm>
        </p:grpSpPr>
        <p:sp>
          <p:nvSpPr>
            <p:cNvPr id="2184" name="Shape 218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85" name="Shape 218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86" name="Shape 218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87" name="Shape 218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88" name="Shape 218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89" name="Shape 218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90" name="Shape 219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91" name="Shape 219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92" name="Shape 219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93" name="Shape 219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94" name="Shape 219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95" name="Shape 219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96" name="Shape 219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97" name="Shape 219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98" name="Shape 219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199" name="Shape 219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00" name="Shape 220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01" name="Shape 220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02" name="Shape 220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03" name="Shape 220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04" name="Shape 220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05" name="Shape 220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06" name="Shape 220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07" name="Shape 220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08" name="Shape 220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09" name="Shape 220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10" name="Shape 221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11" name="Shape 221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12" name="Shape 221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13" name="Shape 221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14" name="Shape 221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15" name="Shape 221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16" name="Shape 221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17" name="Shape 221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18" name="Shape 221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19" name="Shape 221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20" name="Shape 222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21" name="Shape 222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22" name="Shape 222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23" name="Shape 222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24" name="Shape 222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25" name="Shape 222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26" name="Shape 222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27" name="Shape 222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28" name="Shape 222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29" name="Shape 222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30" name="Shape 223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31" name="Shape 223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32" name="Shape 223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33" name="Shape 223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34" name="Shape 223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35" name="Shape 223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36" name="Shape 223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37" name="Shape 223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38" name="Shape 223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39" name="Shape 223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40" name="Shape 224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41" name="Shape 224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42" name="Shape 224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43" name="Shape 224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44" name="Shape 224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245" name="Shape 224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grpSp>
        <p:nvGrpSpPr>
          <p:cNvPr id="2246" name="Shape 2246"/>
          <p:cNvGrpSpPr/>
          <p:nvPr/>
        </p:nvGrpSpPr>
        <p:grpSpPr>
          <a:xfrm rot="10800000">
            <a:off x="7682451" y="28707"/>
            <a:ext cx="994639" cy="4940182"/>
            <a:chOff x="5759350" y="388625"/>
            <a:chExt cx="1024450" cy="5088250"/>
          </a:xfrm>
        </p:grpSpPr>
        <p:sp>
          <p:nvSpPr>
            <p:cNvPr id="2247" name="Shape 224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48" name="Shape 224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49" name="Shape 224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50" name="Shape 225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51" name="Shape 225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52" name="Shape 225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53" name="Shape 225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54" name="Shape 225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55" name="Shape 225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56" name="Shape 225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57" name="Shape 225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58" name="Shape 225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59" name="Shape 225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60" name="Shape 226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61" name="Shape 226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62" name="Shape 226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63" name="Shape 226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64" name="Shape 226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65" name="Shape 226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66" name="Shape 226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67" name="Shape 226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68" name="Shape 226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69" name="Shape 226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70" name="Shape 227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71" name="Shape 227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72" name="Shape 227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73" name="Shape 227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74" name="Shape 227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75" name="Shape 227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76" name="Shape 227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77" name="Shape 227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78" name="Shape 227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79" name="Shape 227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80" name="Shape 228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81" name="Shape 228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82" name="Shape 228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83" name="Shape 228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84" name="Shape 228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85" name="Shape 228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86" name="Shape 228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87" name="Shape 228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88" name="Shape 228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89" name="Shape 228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90" name="Shape 229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91" name="Shape 229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92" name="Shape 229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93" name="Shape 229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94" name="Shape 229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95" name="Shape 229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96" name="Shape 229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97" name="Shape 229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98" name="Shape 229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299" name="Shape 229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00" name="Shape 230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01" name="Shape 230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02" name="Shape 230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03" name="Shape 230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04" name="Shape 230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05" name="Shape 230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06" name="Shape 230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07" name="Shape 230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08" name="Shape 230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09" name="Shape 230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10" name="Shape 231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11" name="Shape 231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12" name="Shape 231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13" name="Shape 231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14" name="Shape 231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15" name="Shape 231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16" name="Shape 231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17" name="Shape 231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18" name="Shape 231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19" name="Shape 231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20" name="Shape 232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21" name="Shape 232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22" name="Shape 232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23" name="Shape 232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24" name="Shape 232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25" name="Shape 232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26" name="Shape 232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27" name="Shape 232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28" name="Shape 232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29" name="Shape 232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30" name="Shape 233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31" name="Shape 233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32" name="Shape 233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33" name="Shape 233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34" name="Shape 233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35" name="Shape 233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36" name="Shape 233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37" name="Shape 233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38" name="Shape 233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39" name="Shape 233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40" name="Shape 234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41" name="Shape 234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42" name="Shape 234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43" name="Shape 234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44" name="Shape 234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45" name="Shape 234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46" name="Shape 234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347" name="Shape 234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2348" name="Shape 2348"/>
          <p:cNvGrpSpPr/>
          <p:nvPr/>
        </p:nvGrpSpPr>
        <p:grpSpPr>
          <a:xfrm rot="10800000">
            <a:off x="7682451" y="28707"/>
            <a:ext cx="1140783" cy="5086302"/>
            <a:chOff x="5608825" y="238125"/>
            <a:chExt cx="1174975" cy="5238750"/>
          </a:xfrm>
        </p:grpSpPr>
        <p:sp>
          <p:nvSpPr>
            <p:cNvPr id="2349" name="Shape 234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50" name="Shape 235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51" name="Shape 235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52" name="Shape 235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53" name="Shape 235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54" name="Shape 235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55" name="Shape 235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56" name="Shape 235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57" name="Shape 235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58" name="Shape 235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59" name="Shape 235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60" name="Shape 236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61" name="Shape 236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62" name="Shape 236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63" name="Shape 236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64" name="Shape 236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65" name="Shape 236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66" name="Shape 236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67" name="Shape 236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68" name="Shape 236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69" name="Shape 236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70" name="Shape 237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71" name="Shape 237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72" name="Shape 237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73" name="Shape 237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74" name="Shape 237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75" name="Shape 237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76" name="Shape 237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77" name="Shape 237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78" name="Shape 237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79" name="Shape 237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80" name="Shape 238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81" name="Shape 238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82" name="Shape 238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83" name="Shape 238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84" name="Shape 238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85" name="Shape 238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86" name="Shape 238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87" name="Shape 238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88" name="Shape 238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89" name="Shape 238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90" name="Shape 239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91" name="Shape 239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92" name="Shape 239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93" name="Shape 239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94" name="Shape 239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95" name="Shape 239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96" name="Shape 239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97" name="Shape 239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398" name="Shape 239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sp>
        <p:nvSpPr>
          <p:cNvPr id="2399" name="Shape 239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00"/>
        <p:cNvGrpSpPr/>
        <p:nvPr/>
      </p:nvGrpSpPr>
      <p:grpSpPr>
        <a:xfrm>
          <a:off x="0" y="0"/>
          <a:ext cx="0" cy="0"/>
          <a:chOff x="0" y="0"/>
          <a:chExt cx="0" cy="0"/>
        </a:xfrm>
      </p:grpSpPr>
      <p:sp>
        <p:nvSpPr>
          <p:cNvPr id="2401" name="Shape 2401"/>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402" name="Shape 2402"/>
          <p:cNvGrpSpPr/>
          <p:nvPr/>
        </p:nvGrpSpPr>
        <p:grpSpPr>
          <a:xfrm rot="10800000">
            <a:off x="8851487" y="28707"/>
            <a:ext cx="264012" cy="5086302"/>
            <a:chOff x="5307800" y="238125"/>
            <a:chExt cx="271925" cy="5238750"/>
          </a:xfrm>
        </p:grpSpPr>
        <p:sp>
          <p:nvSpPr>
            <p:cNvPr id="2403" name="Shape 2403"/>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4" name="Shape 2404"/>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5" name="Shape 2405"/>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6" name="Shape 2406"/>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7" name="Shape 2407"/>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8" name="Shape 2408"/>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09" name="Shape 2409"/>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0" name="Shape 2410"/>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1" name="Shape 2411"/>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2" name="Shape 2412"/>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3" name="Shape 2413"/>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4" name="Shape 2414"/>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5" name="Shape 2415"/>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6" name="Shape 2416"/>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7" name="Shape 2417"/>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8" name="Shape 2418"/>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19" name="Shape 2419"/>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0" name="Shape 2420"/>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1" name="Shape 2421"/>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2" name="Shape 2422"/>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3" name="Shape 2423"/>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4" name="Shape 2424"/>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5" name="Shape 2425"/>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6" name="Shape 2426"/>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7" name="Shape 2427"/>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8" name="Shape 2428"/>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29" name="Shape 2429"/>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0" name="Shape 2430"/>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1" name="Shape 2431"/>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2" name="Shape 2432"/>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3" name="Shape 2433"/>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4" name="Shape 2434"/>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5" name="Shape 2435"/>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6" name="Shape 2436"/>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7" name="Shape 2437"/>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8" name="Shape 2438"/>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39" name="Shape 2439"/>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0" name="Shape 2440"/>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1" name="Shape 2441"/>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2" name="Shape 2442"/>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3" name="Shape 2443"/>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4" name="Shape 2444"/>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5" name="Shape 2445"/>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6" name="Shape 2446"/>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7" name="Shape 2447"/>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8" name="Shape 2448"/>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49" name="Shape 2449"/>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0" name="Shape 2450"/>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1" name="Shape 2451"/>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2" name="Shape 2452"/>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3" name="Shape 2453"/>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4" name="Shape 2454"/>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5" name="Shape 2455"/>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6" name="Shape 2456"/>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7" name="Shape 2457"/>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8" name="Shape 2458"/>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459" name="Shape 2459"/>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2460" name="Shape 2460"/>
          <p:cNvGrpSpPr/>
          <p:nvPr/>
        </p:nvGrpSpPr>
        <p:grpSpPr>
          <a:xfrm rot="10800000">
            <a:off x="7828571" y="28707"/>
            <a:ext cx="1140783" cy="5086302"/>
            <a:chOff x="5458325" y="238125"/>
            <a:chExt cx="1174975" cy="5238750"/>
          </a:xfrm>
        </p:grpSpPr>
        <p:sp>
          <p:nvSpPr>
            <p:cNvPr id="2461" name="Shape 2461"/>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2" name="Shape 2462"/>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3" name="Shape 2463"/>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4" name="Shape 2464"/>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5" name="Shape 2465"/>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6" name="Shape 2466"/>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7" name="Shape 2467"/>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8" name="Shape 2468"/>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69" name="Shape 2469"/>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0" name="Shape 2470"/>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1" name="Shape 2471"/>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2" name="Shape 2472"/>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3" name="Shape 2473"/>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4" name="Shape 2474"/>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5" name="Shape 2475"/>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6" name="Shape 2476"/>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7" name="Shape 2477"/>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8" name="Shape 2478"/>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79" name="Shape 2479"/>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0" name="Shape 2480"/>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1" name="Shape 2481"/>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2" name="Shape 2482"/>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3" name="Shape 2483"/>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4" name="Shape 2484"/>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5" name="Shape 2485"/>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6" name="Shape 2486"/>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7" name="Shape 2487"/>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8" name="Shape 2488"/>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89" name="Shape 2489"/>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0" name="Shape 2490"/>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1" name="Shape 2491"/>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2" name="Shape 2492"/>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3" name="Shape 2493"/>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4" name="Shape 2494"/>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5" name="Shape 2495"/>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6" name="Shape 2496"/>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7" name="Shape 2497"/>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8" name="Shape 2498"/>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499" name="Shape 2499"/>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0" name="Shape 2500"/>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1" name="Shape 2501"/>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2" name="Shape 2502"/>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3" name="Shape 2503"/>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4" name="Shape 2504"/>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5" name="Shape 2505"/>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6" name="Shape 2506"/>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7" name="Shape 2507"/>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8" name="Shape 2508"/>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09" name="Shape 2509"/>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0" name="Shape 2510"/>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1" name="Shape 2511"/>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2" name="Shape 2512"/>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3" name="Shape 2513"/>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4" name="Shape 2514"/>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5" name="Shape 2515"/>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6" name="Shape 2516"/>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7" name="Shape 2517"/>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8" name="Shape 2518"/>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19" name="Shape 2519"/>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20" name="Shape 2520"/>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21" name="Shape 2521"/>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522" name="Shape 2522"/>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grpSp>
        <p:nvGrpSpPr>
          <p:cNvPr id="2523" name="Shape 2523"/>
          <p:cNvGrpSpPr/>
          <p:nvPr/>
        </p:nvGrpSpPr>
        <p:grpSpPr>
          <a:xfrm rot="10800000">
            <a:off x="7682451" y="28707"/>
            <a:ext cx="994639" cy="4940182"/>
            <a:chOff x="5759350" y="388625"/>
            <a:chExt cx="1024450" cy="5088250"/>
          </a:xfrm>
        </p:grpSpPr>
        <p:sp>
          <p:nvSpPr>
            <p:cNvPr id="2524" name="Shape 2524"/>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25" name="Shape 2525"/>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26" name="Shape 2526"/>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27" name="Shape 2527"/>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28" name="Shape 2528"/>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29" name="Shape 2529"/>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0" name="Shape 2530"/>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1" name="Shape 2531"/>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2" name="Shape 2532"/>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3" name="Shape 2533"/>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4" name="Shape 2534"/>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5" name="Shape 2535"/>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6" name="Shape 2536"/>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7" name="Shape 2537"/>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8" name="Shape 2538"/>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39" name="Shape 2539"/>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0" name="Shape 2540"/>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1" name="Shape 2541"/>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2" name="Shape 2542"/>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3" name="Shape 2543"/>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4" name="Shape 2544"/>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5" name="Shape 2545"/>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6" name="Shape 2546"/>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7" name="Shape 2547"/>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8" name="Shape 2548"/>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49" name="Shape 2549"/>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0" name="Shape 2550"/>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1" name="Shape 2551"/>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2" name="Shape 2552"/>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3" name="Shape 2553"/>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4" name="Shape 2554"/>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5" name="Shape 2555"/>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6" name="Shape 2556"/>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7" name="Shape 2557"/>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8" name="Shape 2558"/>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59" name="Shape 2559"/>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0" name="Shape 2560"/>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1" name="Shape 2561"/>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2" name="Shape 2562"/>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3" name="Shape 2563"/>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4" name="Shape 2564"/>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5" name="Shape 2565"/>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6" name="Shape 2566"/>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7" name="Shape 2567"/>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8" name="Shape 2568"/>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69" name="Shape 2569"/>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0" name="Shape 2570"/>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1" name="Shape 2571"/>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2" name="Shape 2572"/>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3" name="Shape 2573"/>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4" name="Shape 2574"/>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5" name="Shape 2575"/>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6" name="Shape 2576"/>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7" name="Shape 2577"/>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8" name="Shape 2578"/>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79" name="Shape 2579"/>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0" name="Shape 2580"/>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1" name="Shape 2581"/>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2" name="Shape 2582"/>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3" name="Shape 2583"/>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4" name="Shape 2584"/>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5" name="Shape 2585"/>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6" name="Shape 2586"/>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7" name="Shape 2587"/>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8" name="Shape 2588"/>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89" name="Shape 2589"/>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0" name="Shape 2590"/>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1" name="Shape 2591"/>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2" name="Shape 2592"/>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3" name="Shape 2593"/>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4" name="Shape 2594"/>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5" name="Shape 2595"/>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6" name="Shape 2596"/>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7" name="Shape 2597"/>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8" name="Shape 2598"/>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599" name="Shape 2599"/>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0" name="Shape 2600"/>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1" name="Shape 2601"/>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2" name="Shape 2602"/>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3" name="Shape 2603"/>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4" name="Shape 2604"/>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5" name="Shape 2605"/>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6" name="Shape 2606"/>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7" name="Shape 2607"/>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8" name="Shape 2608"/>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09" name="Shape 2609"/>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0" name="Shape 2610"/>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1" name="Shape 2611"/>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2" name="Shape 2612"/>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3" name="Shape 2613"/>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4" name="Shape 2614"/>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5" name="Shape 2615"/>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6" name="Shape 2616"/>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7" name="Shape 2617"/>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8" name="Shape 2618"/>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19" name="Shape 2619"/>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20" name="Shape 2620"/>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21" name="Shape 2621"/>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22" name="Shape 2622"/>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23" name="Shape 2623"/>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624" name="Shape 2624"/>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2625" name="Shape 2625"/>
          <p:cNvGrpSpPr/>
          <p:nvPr/>
        </p:nvGrpSpPr>
        <p:grpSpPr>
          <a:xfrm rot="10800000">
            <a:off x="7682451" y="28707"/>
            <a:ext cx="1140783" cy="5086302"/>
            <a:chOff x="5608825" y="238125"/>
            <a:chExt cx="1174975" cy="5238750"/>
          </a:xfrm>
        </p:grpSpPr>
        <p:sp>
          <p:nvSpPr>
            <p:cNvPr id="2626" name="Shape 2626"/>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27" name="Shape 2627"/>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28" name="Shape 2628"/>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29" name="Shape 2629"/>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0" name="Shape 2630"/>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1" name="Shape 2631"/>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2" name="Shape 2632"/>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3" name="Shape 2633"/>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4" name="Shape 2634"/>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5" name="Shape 2635"/>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6" name="Shape 2636"/>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7" name="Shape 2637"/>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8" name="Shape 2638"/>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39" name="Shape 2639"/>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0" name="Shape 2640"/>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1" name="Shape 2641"/>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2" name="Shape 2642"/>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3" name="Shape 2643"/>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4" name="Shape 2644"/>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5" name="Shape 2645"/>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6" name="Shape 2646"/>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7" name="Shape 2647"/>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8" name="Shape 2648"/>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49" name="Shape 2649"/>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0" name="Shape 2650"/>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1" name="Shape 2651"/>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2" name="Shape 2652"/>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3" name="Shape 2653"/>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4" name="Shape 2654"/>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5" name="Shape 2655"/>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6" name="Shape 2656"/>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7" name="Shape 2657"/>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8" name="Shape 2658"/>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59" name="Shape 2659"/>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0" name="Shape 2660"/>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1" name="Shape 2661"/>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2" name="Shape 2662"/>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3" name="Shape 2663"/>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4" name="Shape 2664"/>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5" name="Shape 2665"/>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6" name="Shape 2666"/>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7" name="Shape 2667"/>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8" name="Shape 2668"/>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69" name="Shape 2669"/>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0" name="Shape 2670"/>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1" name="Shape 2671"/>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2" name="Shape 2672"/>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3" name="Shape 2673"/>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4" name="Shape 2674"/>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675" name="Shape 2675"/>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sp>
        <p:nvSpPr>
          <p:cNvPr id="2676" name="Shape 2676"/>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2677"/>
        <p:cNvGrpSpPr/>
        <p:nvPr/>
      </p:nvGrpSpPr>
      <p:grpSpPr>
        <a:xfrm>
          <a:off x="0" y="0"/>
          <a:ext cx="0" cy="0"/>
          <a:chOff x="0" y="0"/>
          <a:chExt cx="0" cy="0"/>
        </a:xfrm>
      </p:grpSpPr>
      <p:sp>
        <p:nvSpPr>
          <p:cNvPr id="2678" name="Shape 2678"/>
          <p:cNvSpPr txBox="1">
            <a:spLocks noGrp="1"/>
          </p:cNvSpPr>
          <p:nvPr>
            <p:ph type="body" idx="1"/>
          </p:nvPr>
        </p:nvSpPr>
        <p:spPr>
          <a:xfrm>
            <a:off x="624925" y="4177700"/>
            <a:ext cx="6759300" cy="519600"/>
          </a:xfrm>
          <a:prstGeom prst="rect">
            <a:avLst/>
          </a:prstGeom>
        </p:spPr>
        <p:txBody>
          <a:bodyPr wrap="square" lIns="91425" tIns="91425" rIns="91425" bIns="91425" anchor="t" anchorCtr="0"/>
          <a:lstStyle>
            <a:lvl1pPr lvl="0">
              <a:spcBef>
                <a:spcPts val="360"/>
              </a:spcBef>
              <a:buSzPct val="100000"/>
              <a:buNone/>
              <a:defRPr sz="1800"/>
            </a:lvl1pPr>
          </a:lstStyle>
          <a:p>
            <a:endParaRPr/>
          </a:p>
        </p:txBody>
      </p:sp>
      <p:grpSp>
        <p:nvGrpSpPr>
          <p:cNvPr id="2679" name="Shape 2679"/>
          <p:cNvGrpSpPr/>
          <p:nvPr/>
        </p:nvGrpSpPr>
        <p:grpSpPr>
          <a:xfrm rot="10800000">
            <a:off x="8851487" y="28707"/>
            <a:ext cx="264012" cy="5086302"/>
            <a:chOff x="5307800" y="238125"/>
            <a:chExt cx="271925" cy="5238750"/>
          </a:xfrm>
        </p:grpSpPr>
        <p:sp>
          <p:nvSpPr>
            <p:cNvPr id="2680" name="Shape 2680"/>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81" name="Shape 2681"/>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82" name="Shape 2682"/>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83" name="Shape 2683"/>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84" name="Shape 2684"/>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85" name="Shape 2685"/>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86" name="Shape 2686"/>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87" name="Shape 2687"/>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88" name="Shape 2688"/>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89" name="Shape 2689"/>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0" name="Shape 2690"/>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1" name="Shape 2691"/>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2" name="Shape 2692"/>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3" name="Shape 2693"/>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4" name="Shape 2694"/>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5" name="Shape 2695"/>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6" name="Shape 2696"/>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7" name="Shape 2697"/>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8" name="Shape 2698"/>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699" name="Shape 2699"/>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0" name="Shape 2700"/>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1" name="Shape 2701"/>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2" name="Shape 2702"/>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3" name="Shape 2703"/>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4" name="Shape 2704"/>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5" name="Shape 2705"/>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6" name="Shape 2706"/>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7" name="Shape 2707"/>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8" name="Shape 2708"/>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09" name="Shape 2709"/>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0" name="Shape 2710"/>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1" name="Shape 2711"/>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2" name="Shape 2712"/>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3" name="Shape 2713"/>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4" name="Shape 2714"/>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5" name="Shape 2715"/>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6" name="Shape 2716"/>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7" name="Shape 2717"/>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8" name="Shape 2718"/>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19" name="Shape 2719"/>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0" name="Shape 2720"/>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1" name="Shape 2721"/>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2" name="Shape 2722"/>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3" name="Shape 2723"/>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4" name="Shape 2724"/>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5" name="Shape 2725"/>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6" name="Shape 2726"/>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7" name="Shape 2727"/>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8" name="Shape 2728"/>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29" name="Shape 2729"/>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30" name="Shape 2730"/>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31" name="Shape 2731"/>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32" name="Shape 2732"/>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33" name="Shape 2733"/>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34" name="Shape 2734"/>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35" name="Shape 2735"/>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736" name="Shape 2736"/>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2737" name="Shape 2737"/>
          <p:cNvGrpSpPr/>
          <p:nvPr/>
        </p:nvGrpSpPr>
        <p:grpSpPr>
          <a:xfrm rot="10800000">
            <a:off x="7828571" y="28707"/>
            <a:ext cx="1140783" cy="5086302"/>
            <a:chOff x="5458325" y="238125"/>
            <a:chExt cx="1174975" cy="5238750"/>
          </a:xfrm>
        </p:grpSpPr>
        <p:sp>
          <p:nvSpPr>
            <p:cNvPr id="2738" name="Shape 2738"/>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39" name="Shape 2739"/>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40" name="Shape 2740"/>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41" name="Shape 2741"/>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42" name="Shape 2742"/>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43" name="Shape 2743"/>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44" name="Shape 2744"/>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45" name="Shape 2745"/>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46" name="Shape 2746"/>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47" name="Shape 2747"/>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48" name="Shape 2748"/>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49" name="Shape 2749"/>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50" name="Shape 2750"/>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51" name="Shape 2751"/>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52" name="Shape 2752"/>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53" name="Shape 2753"/>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54" name="Shape 2754"/>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55" name="Shape 2755"/>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56" name="Shape 2756"/>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57" name="Shape 2757"/>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58" name="Shape 2758"/>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59" name="Shape 2759"/>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60" name="Shape 2760"/>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61" name="Shape 2761"/>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62" name="Shape 2762"/>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63" name="Shape 2763"/>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64" name="Shape 2764"/>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65" name="Shape 2765"/>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66" name="Shape 2766"/>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67" name="Shape 2767"/>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68" name="Shape 2768"/>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69" name="Shape 2769"/>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70" name="Shape 2770"/>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71" name="Shape 2771"/>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72" name="Shape 2772"/>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73" name="Shape 2773"/>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74" name="Shape 2774"/>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75" name="Shape 2775"/>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76" name="Shape 2776"/>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77" name="Shape 2777"/>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78" name="Shape 2778"/>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79" name="Shape 2779"/>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80" name="Shape 2780"/>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81" name="Shape 2781"/>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82" name="Shape 2782"/>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83" name="Shape 2783"/>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84" name="Shape 2784"/>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85" name="Shape 2785"/>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86" name="Shape 2786"/>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87" name="Shape 2787"/>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88" name="Shape 2788"/>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89" name="Shape 2789"/>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90" name="Shape 2790"/>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91" name="Shape 2791"/>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92" name="Shape 2792"/>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93" name="Shape 2793"/>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94" name="Shape 2794"/>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95" name="Shape 2795"/>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96" name="Shape 2796"/>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97" name="Shape 2797"/>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98" name="Shape 2798"/>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2799" name="Shape 2799"/>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grpSp>
        <p:nvGrpSpPr>
          <p:cNvPr id="2800" name="Shape 2800"/>
          <p:cNvGrpSpPr/>
          <p:nvPr/>
        </p:nvGrpSpPr>
        <p:grpSpPr>
          <a:xfrm rot="10800000">
            <a:off x="7682451" y="28707"/>
            <a:ext cx="994639" cy="4940182"/>
            <a:chOff x="5759350" y="388625"/>
            <a:chExt cx="1024450" cy="5088250"/>
          </a:xfrm>
        </p:grpSpPr>
        <p:sp>
          <p:nvSpPr>
            <p:cNvPr id="2801" name="Shape 2801"/>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02" name="Shape 2802"/>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03" name="Shape 2803"/>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04" name="Shape 2804"/>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05" name="Shape 2805"/>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06" name="Shape 2806"/>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07" name="Shape 2807"/>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08" name="Shape 2808"/>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09" name="Shape 2809"/>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10" name="Shape 2810"/>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11" name="Shape 2811"/>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12" name="Shape 2812"/>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13" name="Shape 2813"/>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14" name="Shape 2814"/>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15" name="Shape 2815"/>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16" name="Shape 2816"/>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17" name="Shape 2817"/>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18" name="Shape 2818"/>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19" name="Shape 2819"/>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20" name="Shape 2820"/>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21" name="Shape 2821"/>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22" name="Shape 2822"/>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23" name="Shape 2823"/>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24" name="Shape 2824"/>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25" name="Shape 2825"/>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26" name="Shape 2826"/>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27" name="Shape 2827"/>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28" name="Shape 2828"/>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29" name="Shape 2829"/>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30" name="Shape 2830"/>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31" name="Shape 2831"/>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32" name="Shape 2832"/>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33" name="Shape 2833"/>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34" name="Shape 2834"/>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35" name="Shape 2835"/>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36" name="Shape 2836"/>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37" name="Shape 2837"/>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38" name="Shape 2838"/>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39" name="Shape 2839"/>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40" name="Shape 2840"/>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41" name="Shape 2841"/>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42" name="Shape 2842"/>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43" name="Shape 2843"/>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44" name="Shape 2844"/>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45" name="Shape 2845"/>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46" name="Shape 2846"/>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47" name="Shape 2847"/>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48" name="Shape 2848"/>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49" name="Shape 2849"/>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50" name="Shape 2850"/>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51" name="Shape 2851"/>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52" name="Shape 2852"/>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53" name="Shape 2853"/>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54" name="Shape 2854"/>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55" name="Shape 2855"/>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56" name="Shape 2856"/>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57" name="Shape 2857"/>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58" name="Shape 2858"/>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59" name="Shape 2859"/>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60" name="Shape 2860"/>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61" name="Shape 2861"/>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62" name="Shape 2862"/>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63" name="Shape 2863"/>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64" name="Shape 2864"/>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65" name="Shape 2865"/>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66" name="Shape 2866"/>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67" name="Shape 2867"/>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68" name="Shape 2868"/>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69" name="Shape 2869"/>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70" name="Shape 2870"/>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71" name="Shape 2871"/>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72" name="Shape 2872"/>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73" name="Shape 2873"/>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74" name="Shape 2874"/>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75" name="Shape 2875"/>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76" name="Shape 2876"/>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77" name="Shape 2877"/>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78" name="Shape 2878"/>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79" name="Shape 2879"/>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80" name="Shape 2880"/>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81" name="Shape 2881"/>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82" name="Shape 2882"/>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83" name="Shape 2883"/>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84" name="Shape 2884"/>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85" name="Shape 2885"/>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86" name="Shape 2886"/>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87" name="Shape 2887"/>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88" name="Shape 2888"/>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89" name="Shape 2889"/>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90" name="Shape 2890"/>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91" name="Shape 2891"/>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92" name="Shape 2892"/>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93" name="Shape 2893"/>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94" name="Shape 2894"/>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95" name="Shape 2895"/>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96" name="Shape 2896"/>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97" name="Shape 2897"/>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98" name="Shape 2898"/>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899" name="Shape 2899"/>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900" name="Shape 2900"/>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2901" name="Shape 2901"/>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2902" name="Shape 2902"/>
          <p:cNvGrpSpPr/>
          <p:nvPr/>
        </p:nvGrpSpPr>
        <p:grpSpPr>
          <a:xfrm rot="10800000">
            <a:off x="7682451" y="28707"/>
            <a:ext cx="1140783" cy="5086302"/>
            <a:chOff x="5608825" y="238125"/>
            <a:chExt cx="1174975" cy="5238750"/>
          </a:xfrm>
        </p:grpSpPr>
        <p:sp>
          <p:nvSpPr>
            <p:cNvPr id="2903" name="Shape 2903"/>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04" name="Shape 2904"/>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05" name="Shape 2905"/>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06" name="Shape 2906"/>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07" name="Shape 2907"/>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08" name="Shape 2908"/>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09" name="Shape 2909"/>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10" name="Shape 2910"/>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11" name="Shape 2911"/>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12" name="Shape 2912"/>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13" name="Shape 2913"/>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14" name="Shape 2914"/>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15" name="Shape 2915"/>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16" name="Shape 2916"/>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17" name="Shape 2917"/>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18" name="Shape 2918"/>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19" name="Shape 2919"/>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20" name="Shape 2920"/>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21" name="Shape 2921"/>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22" name="Shape 2922"/>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23" name="Shape 2923"/>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24" name="Shape 2924"/>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25" name="Shape 2925"/>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26" name="Shape 2926"/>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27" name="Shape 2927"/>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28" name="Shape 2928"/>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29" name="Shape 2929"/>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30" name="Shape 2930"/>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31" name="Shape 2931"/>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32" name="Shape 2932"/>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33" name="Shape 2933"/>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34" name="Shape 2934"/>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35" name="Shape 2935"/>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36" name="Shape 2936"/>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37" name="Shape 2937"/>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38" name="Shape 2938"/>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39" name="Shape 2939"/>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40" name="Shape 2940"/>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41" name="Shape 2941"/>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42" name="Shape 2942"/>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43" name="Shape 2943"/>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44" name="Shape 2944"/>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45" name="Shape 2945"/>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46" name="Shape 2946"/>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47" name="Shape 2947"/>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48" name="Shape 2948"/>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49" name="Shape 2949"/>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50" name="Shape 2950"/>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51" name="Shape 2951"/>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2952" name="Shape 2952"/>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sp>
        <p:nvSpPr>
          <p:cNvPr id="2953" name="Shape 2953"/>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54"/>
        <p:cNvGrpSpPr/>
        <p:nvPr/>
      </p:nvGrpSpPr>
      <p:grpSpPr>
        <a:xfrm>
          <a:off x="0" y="0"/>
          <a:ext cx="0" cy="0"/>
          <a:chOff x="0" y="0"/>
          <a:chExt cx="0" cy="0"/>
        </a:xfrm>
      </p:grpSpPr>
      <p:grpSp>
        <p:nvGrpSpPr>
          <p:cNvPr id="2955" name="Shape 2955"/>
          <p:cNvGrpSpPr/>
          <p:nvPr/>
        </p:nvGrpSpPr>
        <p:grpSpPr>
          <a:xfrm rot="10800000">
            <a:off x="8851487" y="28707"/>
            <a:ext cx="264012" cy="5086302"/>
            <a:chOff x="5307800" y="238125"/>
            <a:chExt cx="271925" cy="5238750"/>
          </a:xfrm>
        </p:grpSpPr>
        <p:sp>
          <p:nvSpPr>
            <p:cNvPr id="2956" name="Shape 295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57" name="Shape 295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58" name="Shape 295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59" name="Shape 295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0" name="Shape 296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1" name="Shape 296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2" name="Shape 296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3" name="Shape 296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4" name="Shape 296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5" name="Shape 296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6" name="Shape 296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7" name="Shape 296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8" name="Shape 296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69" name="Shape 296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0" name="Shape 297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1" name="Shape 297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2" name="Shape 297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3" name="Shape 297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4" name="Shape 297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5" name="Shape 297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6" name="Shape 297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7" name="Shape 297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8" name="Shape 297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79" name="Shape 297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0" name="Shape 298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1" name="Shape 298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2" name="Shape 298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3" name="Shape 298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4" name="Shape 298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5" name="Shape 298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6" name="Shape 298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7" name="Shape 298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8" name="Shape 298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89" name="Shape 298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0" name="Shape 299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1" name="Shape 299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2" name="Shape 299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3" name="Shape 299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4" name="Shape 299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5" name="Shape 299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6" name="Shape 299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7" name="Shape 299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8" name="Shape 299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2999" name="Shape 299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0" name="Shape 300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1" name="Shape 300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2" name="Shape 300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3" name="Shape 300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4" name="Shape 300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5" name="Shape 300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6" name="Shape 300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7" name="Shape 300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8" name="Shape 300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09" name="Shape 300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10" name="Shape 301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11" name="Shape 301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012" name="Shape 301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3013" name="Shape 3013"/>
          <p:cNvGrpSpPr/>
          <p:nvPr/>
        </p:nvGrpSpPr>
        <p:grpSpPr>
          <a:xfrm rot="10800000">
            <a:off x="7828571" y="28707"/>
            <a:ext cx="1140783" cy="5086302"/>
            <a:chOff x="5458325" y="238125"/>
            <a:chExt cx="1174975" cy="5238750"/>
          </a:xfrm>
        </p:grpSpPr>
        <p:sp>
          <p:nvSpPr>
            <p:cNvPr id="3014" name="Shape 301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15" name="Shape 301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16" name="Shape 301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17" name="Shape 301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18" name="Shape 301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19" name="Shape 301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20" name="Shape 302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21" name="Shape 302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22" name="Shape 302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23" name="Shape 302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24" name="Shape 302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25" name="Shape 302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26" name="Shape 302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27" name="Shape 302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28" name="Shape 302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29" name="Shape 302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30" name="Shape 303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31" name="Shape 303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32" name="Shape 303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33" name="Shape 303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34" name="Shape 303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35" name="Shape 303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36" name="Shape 303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37" name="Shape 303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38" name="Shape 303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39" name="Shape 303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40" name="Shape 304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41" name="Shape 304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42" name="Shape 304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43" name="Shape 304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44" name="Shape 304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45" name="Shape 304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46" name="Shape 304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47" name="Shape 304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48" name="Shape 304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49" name="Shape 304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50" name="Shape 305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51" name="Shape 305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52" name="Shape 305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53" name="Shape 305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54" name="Shape 305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55" name="Shape 305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56" name="Shape 305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57" name="Shape 305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58" name="Shape 305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59" name="Shape 305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60" name="Shape 306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61" name="Shape 306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62" name="Shape 306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63" name="Shape 306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64" name="Shape 306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65" name="Shape 306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66" name="Shape 306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67" name="Shape 306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68" name="Shape 306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69" name="Shape 306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70" name="Shape 307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71" name="Shape 307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72" name="Shape 307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73" name="Shape 307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74" name="Shape 307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075" name="Shape 307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grpSp>
        <p:nvGrpSpPr>
          <p:cNvPr id="3076" name="Shape 3076"/>
          <p:cNvGrpSpPr/>
          <p:nvPr/>
        </p:nvGrpSpPr>
        <p:grpSpPr>
          <a:xfrm rot="10800000">
            <a:off x="7682451" y="28707"/>
            <a:ext cx="994639" cy="4940182"/>
            <a:chOff x="5759350" y="388625"/>
            <a:chExt cx="1024450" cy="5088250"/>
          </a:xfrm>
        </p:grpSpPr>
        <p:sp>
          <p:nvSpPr>
            <p:cNvPr id="3077" name="Shape 307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78" name="Shape 307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79" name="Shape 307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80" name="Shape 308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81" name="Shape 308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82" name="Shape 308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83" name="Shape 308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84" name="Shape 308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85" name="Shape 308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86" name="Shape 308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87" name="Shape 308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88" name="Shape 308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89" name="Shape 308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90" name="Shape 309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91" name="Shape 309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92" name="Shape 309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93" name="Shape 309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94" name="Shape 309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95" name="Shape 309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96" name="Shape 309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97" name="Shape 309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98" name="Shape 309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099" name="Shape 309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00" name="Shape 310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01" name="Shape 310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02" name="Shape 310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03" name="Shape 310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04" name="Shape 310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05" name="Shape 310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06" name="Shape 310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07" name="Shape 310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08" name="Shape 310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09" name="Shape 310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10" name="Shape 311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11" name="Shape 311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12" name="Shape 311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13" name="Shape 311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14" name="Shape 311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15" name="Shape 311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16" name="Shape 311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17" name="Shape 311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18" name="Shape 311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19" name="Shape 311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20" name="Shape 312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21" name="Shape 312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22" name="Shape 312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23" name="Shape 312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24" name="Shape 312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25" name="Shape 312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26" name="Shape 312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27" name="Shape 312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28" name="Shape 312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29" name="Shape 312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30" name="Shape 313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31" name="Shape 313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32" name="Shape 313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33" name="Shape 313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34" name="Shape 313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35" name="Shape 313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36" name="Shape 313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37" name="Shape 313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38" name="Shape 313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39" name="Shape 313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40" name="Shape 314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41" name="Shape 314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42" name="Shape 314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43" name="Shape 314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44" name="Shape 314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45" name="Shape 314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46" name="Shape 314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47" name="Shape 314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48" name="Shape 314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49" name="Shape 314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50" name="Shape 315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51" name="Shape 315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52" name="Shape 315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53" name="Shape 315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54" name="Shape 315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55" name="Shape 315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56" name="Shape 315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57" name="Shape 315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58" name="Shape 315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59" name="Shape 315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60" name="Shape 316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61" name="Shape 316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62" name="Shape 316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63" name="Shape 316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64" name="Shape 316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65" name="Shape 316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66" name="Shape 316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67" name="Shape 316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68" name="Shape 316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69" name="Shape 316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70" name="Shape 317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71" name="Shape 317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72" name="Shape 317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73" name="Shape 317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74" name="Shape 317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75" name="Shape 317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76" name="Shape 317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177" name="Shape 317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3178" name="Shape 3178"/>
          <p:cNvGrpSpPr/>
          <p:nvPr/>
        </p:nvGrpSpPr>
        <p:grpSpPr>
          <a:xfrm rot="10800000">
            <a:off x="7682451" y="28707"/>
            <a:ext cx="1140783" cy="5086302"/>
            <a:chOff x="5608825" y="238125"/>
            <a:chExt cx="1174975" cy="5238750"/>
          </a:xfrm>
        </p:grpSpPr>
        <p:sp>
          <p:nvSpPr>
            <p:cNvPr id="3179" name="Shape 317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80" name="Shape 318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81" name="Shape 318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82" name="Shape 318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83" name="Shape 318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84" name="Shape 318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85" name="Shape 318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86" name="Shape 318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87" name="Shape 318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88" name="Shape 318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89" name="Shape 318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90" name="Shape 319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91" name="Shape 319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92" name="Shape 319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93" name="Shape 319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94" name="Shape 319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95" name="Shape 319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96" name="Shape 319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97" name="Shape 319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98" name="Shape 319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199" name="Shape 319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00" name="Shape 320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01" name="Shape 320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02" name="Shape 320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03" name="Shape 320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04" name="Shape 320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05" name="Shape 320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06" name="Shape 320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07" name="Shape 320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08" name="Shape 320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09" name="Shape 320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10" name="Shape 321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11" name="Shape 321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12" name="Shape 321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13" name="Shape 321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14" name="Shape 321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15" name="Shape 321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16" name="Shape 321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17" name="Shape 321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18" name="Shape 321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19" name="Shape 321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20" name="Shape 322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21" name="Shape 322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22" name="Shape 322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23" name="Shape 322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24" name="Shape 322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25" name="Shape 322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26" name="Shape 322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27" name="Shape 322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28" name="Shape 322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sp>
        <p:nvSpPr>
          <p:cNvPr id="3229" name="Shape 322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dark">
    <p:bg>
      <p:bgPr>
        <a:solidFill>
          <a:srgbClr val="003B55"/>
        </a:solidFill>
        <a:effectLst/>
      </p:bgPr>
    </p:bg>
    <p:spTree>
      <p:nvGrpSpPr>
        <p:cNvPr id="1" name="Shape 3230"/>
        <p:cNvGrpSpPr/>
        <p:nvPr/>
      </p:nvGrpSpPr>
      <p:grpSpPr>
        <a:xfrm>
          <a:off x="0" y="0"/>
          <a:ext cx="0" cy="0"/>
          <a:chOff x="0" y="0"/>
          <a:chExt cx="0" cy="0"/>
        </a:xfrm>
      </p:grpSpPr>
      <p:grpSp>
        <p:nvGrpSpPr>
          <p:cNvPr id="3231" name="Shape 3231"/>
          <p:cNvGrpSpPr/>
          <p:nvPr/>
        </p:nvGrpSpPr>
        <p:grpSpPr>
          <a:xfrm rot="10800000">
            <a:off x="8851487" y="28707"/>
            <a:ext cx="264012" cy="5086302"/>
            <a:chOff x="5307800" y="238125"/>
            <a:chExt cx="271925" cy="5238750"/>
          </a:xfrm>
        </p:grpSpPr>
        <p:sp>
          <p:nvSpPr>
            <p:cNvPr id="3232" name="Shape 3232"/>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3" name="Shape 3233"/>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4" name="Shape 3234"/>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5" name="Shape 3235"/>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6" name="Shape 3236"/>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7" name="Shape 3237"/>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8" name="Shape 3238"/>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39" name="Shape 3239"/>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0" name="Shape 3240"/>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1" name="Shape 3241"/>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2" name="Shape 3242"/>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3" name="Shape 3243"/>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4" name="Shape 3244"/>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5" name="Shape 3245"/>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6" name="Shape 3246"/>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7" name="Shape 3247"/>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8" name="Shape 3248"/>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49" name="Shape 3249"/>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0" name="Shape 3250"/>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1" name="Shape 3251"/>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2" name="Shape 3252"/>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3" name="Shape 3253"/>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4" name="Shape 3254"/>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5" name="Shape 3255"/>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6" name="Shape 3256"/>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7" name="Shape 3257"/>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8" name="Shape 3258"/>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59" name="Shape 3259"/>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0" name="Shape 3260"/>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1" name="Shape 3261"/>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2" name="Shape 3262"/>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3" name="Shape 3263"/>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4" name="Shape 3264"/>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5" name="Shape 3265"/>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6" name="Shape 3266"/>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7" name="Shape 3267"/>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8" name="Shape 3268"/>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69" name="Shape 3269"/>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0" name="Shape 3270"/>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1" name="Shape 3271"/>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2" name="Shape 3272"/>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3" name="Shape 3273"/>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4" name="Shape 3274"/>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5" name="Shape 3275"/>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6" name="Shape 3276"/>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7" name="Shape 3277"/>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8" name="Shape 3278"/>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79" name="Shape 3279"/>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0" name="Shape 3280"/>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1" name="Shape 3281"/>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2" name="Shape 3282"/>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3" name="Shape 3283"/>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4" name="Shape 3284"/>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5" name="Shape 3285"/>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6" name="Shape 3286"/>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7" name="Shape 3287"/>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sp>
          <p:nvSpPr>
            <p:cNvPr id="3288" name="Shape 3288"/>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dirty="0"/>
            </a:p>
          </p:txBody>
        </p:sp>
      </p:grpSp>
      <p:grpSp>
        <p:nvGrpSpPr>
          <p:cNvPr id="3289" name="Shape 3289"/>
          <p:cNvGrpSpPr/>
          <p:nvPr/>
        </p:nvGrpSpPr>
        <p:grpSpPr>
          <a:xfrm rot="10800000">
            <a:off x="7828571" y="28707"/>
            <a:ext cx="1140783" cy="5086302"/>
            <a:chOff x="5458325" y="238125"/>
            <a:chExt cx="1174975" cy="5238750"/>
          </a:xfrm>
        </p:grpSpPr>
        <p:sp>
          <p:nvSpPr>
            <p:cNvPr id="3290" name="Shape 3290"/>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1" name="Shape 3291"/>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2" name="Shape 3292"/>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3" name="Shape 3293"/>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4" name="Shape 3294"/>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5" name="Shape 3295"/>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6" name="Shape 3296"/>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7" name="Shape 3297"/>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8" name="Shape 3298"/>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299" name="Shape 3299"/>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0" name="Shape 3300"/>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1" name="Shape 3301"/>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2" name="Shape 3302"/>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3" name="Shape 3303"/>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4" name="Shape 3304"/>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5" name="Shape 3305"/>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6" name="Shape 3306"/>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7" name="Shape 3307"/>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8" name="Shape 3308"/>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09" name="Shape 3309"/>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0" name="Shape 3310"/>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1" name="Shape 3311"/>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2" name="Shape 3312"/>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3" name="Shape 3313"/>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4" name="Shape 3314"/>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5" name="Shape 3315"/>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6" name="Shape 3316"/>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7" name="Shape 3317"/>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8" name="Shape 3318"/>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19" name="Shape 3319"/>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0" name="Shape 3320"/>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1" name="Shape 3321"/>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2" name="Shape 3322"/>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3" name="Shape 3323"/>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4" name="Shape 3324"/>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5" name="Shape 3325"/>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6" name="Shape 3326"/>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7" name="Shape 3327"/>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8" name="Shape 3328"/>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29" name="Shape 3329"/>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0" name="Shape 3330"/>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1" name="Shape 3331"/>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2" name="Shape 3332"/>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3" name="Shape 3333"/>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4" name="Shape 3334"/>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5" name="Shape 3335"/>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6" name="Shape 3336"/>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7" name="Shape 3337"/>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8" name="Shape 3338"/>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39" name="Shape 3339"/>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0" name="Shape 3340"/>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1" name="Shape 3341"/>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2" name="Shape 3342"/>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3" name="Shape 3343"/>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4" name="Shape 3344"/>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5" name="Shape 3345"/>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6" name="Shape 3346"/>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7" name="Shape 3347"/>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8" name="Shape 3348"/>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49" name="Shape 3349"/>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50" name="Shape 3350"/>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sp>
          <p:nvSpPr>
            <p:cNvPr id="3351" name="Shape 3351"/>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dirty="0"/>
            </a:p>
          </p:txBody>
        </p:sp>
      </p:grpSp>
      <p:grpSp>
        <p:nvGrpSpPr>
          <p:cNvPr id="3352" name="Shape 3352"/>
          <p:cNvGrpSpPr/>
          <p:nvPr/>
        </p:nvGrpSpPr>
        <p:grpSpPr>
          <a:xfrm rot="10800000">
            <a:off x="7682451" y="28707"/>
            <a:ext cx="994639" cy="4940182"/>
            <a:chOff x="5759350" y="388625"/>
            <a:chExt cx="1024450" cy="5088250"/>
          </a:xfrm>
        </p:grpSpPr>
        <p:sp>
          <p:nvSpPr>
            <p:cNvPr id="3353" name="Shape 3353"/>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4" name="Shape 3354"/>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5" name="Shape 3355"/>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6" name="Shape 3356"/>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7" name="Shape 3357"/>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8" name="Shape 3358"/>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59" name="Shape 3359"/>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0" name="Shape 3360"/>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1" name="Shape 3361"/>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2" name="Shape 3362"/>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3" name="Shape 3363"/>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4" name="Shape 3364"/>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5" name="Shape 3365"/>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6" name="Shape 3366"/>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7" name="Shape 3367"/>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8" name="Shape 3368"/>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69" name="Shape 3369"/>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0" name="Shape 3370"/>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1" name="Shape 3371"/>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2" name="Shape 3372"/>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3" name="Shape 3373"/>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4" name="Shape 3374"/>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5" name="Shape 3375"/>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6" name="Shape 3376"/>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7" name="Shape 3377"/>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8" name="Shape 3378"/>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79" name="Shape 3379"/>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0" name="Shape 3380"/>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1" name="Shape 3381"/>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2" name="Shape 3382"/>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3" name="Shape 3383"/>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4" name="Shape 3384"/>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5" name="Shape 3385"/>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6" name="Shape 3386"/>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7" name="Shape 3387"/>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8" name="Shape 3388"/>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89" name="Shape 3389"/>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0" name="Shape 3390"/>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1" name="Shape 3391"/>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2" name="Shape 3392"/>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3" name="Shape 3393"/>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4" name="Shape 3394"/>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5" name="Shape 3395"/>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6" name="Shape 3396"/>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7" name="Shape 3397"/>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8" name="Shape 3398"/>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399" name="Shape 3399"/>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0" name="Shape 3400"/>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1" name="Shape 3401"/>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2" name="Shape 3402"/>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3" name="Shape 3403"/>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4" name="Shape 3404"/>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5" name="Shape 3405"/>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6" name="Shape 3406"/>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7" name="Shape 3407"/>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8" name="Shape 3408"/>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09" name="Shape 3409"/>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0" name="Shape 3410"/>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1" name="Shape 3411"/>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2" name="Shape 3412"/>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3" name="Shape 3413"/>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4" name="Shape 3414"/>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5" name="Shape 3415"/>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6" name="Shape 3416"/>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7" name="Shape 3417"/>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8" name="Shape 3418"/>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19" name="Shape 3419"/>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0" name="Shape 3420"/>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1" name="Shape 3421"/>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2" name="Shape 3422"/>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3" name="Shape 3423"/>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4" name="Shape 3424"/>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5" name="Shape 3425"/>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6" name="Shape 3426"/>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7" name="Shape 3427"/>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8" name="Shape 3428"/>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29" name="Shape 3429"/>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0" name="Shape 3430"/>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1" name="Shape 3431"/>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2" name="Shape 3432"/>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3" name="Shape 3433"/>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4" name="Shape 3434"/>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5" name="Shape 3435"/>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6" name="Shape 3436"/>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7" name="Shape 3437"/>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8" name="Shape 3438"/>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39" name="Shape 3439"/>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0" name="Shape 3440"/>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1" name="Shape 3441"/>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2" name="Shape 3442"/>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3" name="Shape 3443"/>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4" name="Shape 3444"/>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5" name="Shape 3445"/>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6" name="Shape 3446"/>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7" name="Shape 3447"/>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8" name="Shape 3448"/>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49" name="Shape 3449"/>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50" name="Shape 3450"/>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51" name="Shape 3451"/>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52" name="Shape 3452"/>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sp>
          <p:nvSpPr>
            <p:cNvPr id="3453" name="Shape 3453"/>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dirty="0"/>
            </a:p>
          </p:txBody>
        </p:sp>
      </p:grpSp>
      <p:grpSp>
        <p:nvGrpSpPr>
          <p:cNvPr id="3454" name="Shape 3454"/>
          <p:cNvGrpSpPr/>
          <p:nvPr/>
        </p:nvGrpSpPr>
        <p:grpSpPr>
          <a:xfrm rot="10800000">
            <a:off x="7682451" y="28707"/>
            <a:ext cx="1140783" cy="5086302"/>
            <a:chOff x="5608825" y="238125"/>
            <a:chExt cx="1174975" cy="5238750"/>
          </a:xfrm>
        </p:grpSpPr>
        <p:sp>
          <p:nvSpPr>
            <p:cNvPr id="3455" name="Shape 3455"/>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56" name="Shape 3456"/>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57" name="Shape 3457"/>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58" name="Shape 3458"/>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59" name="Shape 3459"/>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0" name="Shape 3460"/>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1" name="Shape 3461"/>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2" name="Shape 3462"/>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3" name="Shape 3463"/>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4" name="Shape 3464"/>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5" name="Shape 3465"/>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6" name="Shape 3466"/>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7" name="Shape 3467"/>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8" name="Shape 3468"/>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69" name="Shape 3469"/>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0" name="Shape 3470"/>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1" name="Shape 3471"/>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2" name="Shape 3472"/>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3" name="Shape 3473"/>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4" name="Shape 3474"/>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5" name="Shape 3475"/>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6" name="Shape 3476"/>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7" name="Shape 3477"/>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8" name="Shape 3478"/>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79" name="Shape 3479"/>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0" name="Shape 3480"/>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1" name="Shape 3481"/>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2" name="Shape 3482"/>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3" name="Shape 3483"/>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4" name="Shape 3484"/>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5" name="Shape 3485"/>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6" name="Shape 3486"/>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7" name="Shape 3487"/>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8" name="Shape 3488"/>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89" name="Shape 3489"/>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0" name="Shape 3490"/>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1" name="Shape 3491"/>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2" name="Shape 3492"/>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3" name="Shape 3493"/>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4" name="Shape 3494"/>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5" name="Shape 3495"/>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6" name="Shape 3496"/>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7" name="Shape 3497"/>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8" name="Shape 3498"/>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499" name="Shape 3499"/>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500" name="Shape 3500"/>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501" name="Shape 3501"/>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502" name="Shape 3502"/>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503" name="Shape 3503"/>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sp>
          <p:nvSpPr>
            <p:cNvPr id="3504" name="Shape 3504"/>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sp>
        <p:nvSpPr>
          <p:cNvPr id="3505" name="Shape 3505"/>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80BFB7"/>
                </a:solidFill>
              </a:rPr>
              <a:t>‹N›</a:t>
            </a:fld>
            <a:endParaRPr lang="en">
              <a:solidFill>
                <a:srgbClr val="80BFB7"/>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Image background">
    <p:bg>
      <p:bgPr>
        <a:solidFill>
          <a:srgbClr val="1D1D1B"/>
        </a:solidFill>
        <a:effectLst/>
      </p:bgPr>
    </p:bg>
    <p:spTree>
      <p:nvGrpSpPr>
        <p:cNvPr id="1" name="Shape 3506"/>
        <p:cNvGrpSpPr/>
        <p:nvPr/>
      </p:nvGrpSpPr>
      <p:grpSpPr>
        <a:xfrm>
          <a:off x="0" y="0"/>
          <a:ext cx="0" cy="0"/>
          <a:chOff x="0" y="0"/>
          <a:chExt cx="0" cy="0"/>
        </a:xfrm>
      </p:grpSpPr>
      <p:grpSp>
        <p:nvGrpSpPr>
          <p:cNvPr id="3507" name="Shape 3507"/>
          <p:cNvGrpSpPr/>
          <p:nvPr/>
        </p:nvGrpSpPr>
        <p:grpSpPr>
          <a:xfrm>
            <a:off x="7828607" y="28698"/>
            <a:ext cx="1286904" cy="5086302"/>
            <a:chOff x="6367294" y="28698"/>
            <a:chExt cx="1286904" cy="5086302"/>
          </a:xfrm>
        </p:grpSpPr>
        <p:sp>
          <p:nvSpPr>
            <p:cNvPr id="3508" name="Shape 3508"/>
            <p:cNvSpPr/>
            <p:nvPr/>
          </p:nvSpPr>
          <p:spPr>
            <a:xfrm rot="10800000">
              <a:off x="7536331" y="613204"/>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09" name="Shape 3509"/>
            <p:cNvSpPr/>
            <p:nvPr/>
          </p:nvSpPr>
          <p:spPr>
            <a:xfrm rot="10800000">
              <a:off x="7244066"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10" name="Shape 3510"/>
            <p:cNvSpPr/>
            <p:nvPr/>
          </p:nvSpPr>
          <p:spPr>
            <a:xfrm rot="10800000">
              <a:off x="7244066"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11" name="Shape 3511"/>
            <p:cNvSpPr/>
            <p:nvPr/>
          </p:nvSpPr>
          <p:spPr>
            <a:xfrm rot="10800000">
              <a:off x="6659535"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12" name="Shape 3512"/>
            <p:cNvSpPr/>
            <p:nvPr/>
          </p:nvSpPr>
          <p:spPr>
            <a:xfrm rot="10800000">
              <a:off x="7536331"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13" name="Shape 3513"/>
            <p:cNvSpPr/>
            <p:nvPr/>
          </p:nvSpPr>
          <p:spPr>
            <a:xfrm rot="10800000">
              <a:off x="7536331"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14" name="Shape 3514"/>
            <p:cNvSpPr/>
            <p:nvPr/>
          </p:nvSpPr>
          <p:spPr>
            <a:xfrm rot="10800000">
              <a:off x="7536331"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15" name="Shape 3515"/>
            <p:cNvSpPr/>
            <p:nvPr/>
          </p:nvSpPr>
          <p:spPr>
            <a:xfrm rot="10800000">
              <a:off x="7536331"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16" name="Shape 3516"/>
            <p:cNvSpPr/>
            <p:nvPr/>
          </p:nvSpPr>
          <p:spPr>
            <a:xfrm rot="10800000">
              <a:off x="7536331" y="3828096"/>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17" name="Shape 3517"/>
            <p:cNvSpPr/>
            <p:nvPr/>
          </p:nvSpPr>
          <p:spPr>
            <a:xfrm rot="10800000">
              <a:off x="7536331"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18" name="Shape 3518"/>
            <p:cNvSpPr/>
            <p:nvPr/>
          </p:nvSpPr>
          <p:spPr>
            <a:xfrm rot="10800000">
              <a:off x="7536331" y="3535831"/>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19" name="Shape 3519"/>
            <p:cNvSpPr/>
            <p:nvPr/>
          </p:nvSpPr>
          <p:spPr>
            <a:xfrm rot="10800000">
              <a:off x="7536331"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20" name="Shape 3520"/>
            <p:cNvSpPr/>
            <p:nvPr/>
          </p:nvSpPr>
          <p:spPr>
            <a:xfrm rot="10800000">
              <a:off x="7536331"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21" name="Shape 3521"/>
            <p:cNvSpPr/>
            <p:nvPr/>
          </p:nvSpPr>
          <p:spPr>
            <a:xfrm rot="10800000">
              <a:off x="7536331"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22" name="Shape 3522"/>
            <p:cNvSpPr/>
            <p:nvPr/>
          </p:nvSpPr>
          <p:spPr>
            <a:xfrm rot="10800000">
              <a:off x="7536331"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23" name="Shape 3523"/>
            <p:cNvSpPr/>
            <p:nvPr/>
          </p:nvSpPr>
          <p:spPr>
            <a:xfrm rot="10800000">
              <a:off x="7536331"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24" name="Shape 3524"/>
            <p:cNvSpPr/>
            <p:nvPr/>
          </p:nvSpPr>
          <p:spPr>
            <a:xfrm rot="10800000">
              <a:off x="7536331" y="2366770"/>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25" name="Shape 3525"/>
            <p:cNvSpPr/>
            <p:nvPr/>
          </p:nvSpPr>
          <p:spPr>
            <a:xfrm rot="10800000">
              <a:off x="7536331"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26" name="Shape 3526"/>
            <p:cNvSpPr/>
            <p:nvPr/>
          </p:nvSpPr>
          <p:spPr>
            <a:xfrm rot="10800000">
              <a:off x="7536331"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27" name="Shape 3527"/>
            <p:cNvSpPr/>
            <p:nvPr/>
          </p:nvSpPr>
          <p:spPr>
            <a:xfrm rot="10800000">
              <a:off x="7536331"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28" name="Shape 3528"/>
            <p:cNvSpPr/>
            <p:nvPr/>
          </p:nvSpPr>
          <p:spPr>
            <a:xfrm rot="10800000">
              <a:off x="7536331"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29" name="Shape 3529"/>
            <p:cNvSpPr/>
            <p:nvPr/>
          </p:nvSpPr>
          <p:spPr>
            <a:xfrm rot="10800000">
              <a:off x="7536331"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30" name="Shape 3530"/>
            <p:cNvSpPr/>
            <p:nvPr/>
          </p:nvSpPr>
          <p:spPr>
            <a:xfrm rot="10800000">
              <a:off x="7536331"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31" name="Shape 3531"/>
            <p:cNvSpPr/>
            <p:nvPr/>
          </p:nvSpPr>
          <p:spPr>
            <a:xfrm rot="10800000">
              <a:off x="7536331"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32" name="Shape 3532"/>
            <p:cNvSpPr/>
            <p:nvPr/>
          </p:nvSpPr>
          <p:spPr>
            <a:xfrm rot="10800000">
              <a:off x="7536331"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33" name="Shape 3533"/>
            <p:cNvSpPr/>
            <p:nvPr/>
          </p:nvSpPr>
          <p:spPr>
            <a:xfrm rot="10800000">
              <a:off x="7536331"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34" name="Shape 3534"/>
            <p:cNvSpPr/>
            <p:nvPr/>
          </p:nvSpPr>
          <p:spPr>
            <a:xfrm rot="10800000">
              <a:off x="7536331"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35" name="Shape 3535"/>
            <p:cNvSpPr/>
            <p:nvPr/>
          </p:nvSpPr>
          <p:spPr>
            <a:xfrm rot="10800000">
              <a:off x="7536331"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36" name="Shape 3536"/>
            <p:cNvSpPr/>
            <p:nvPr/>
          </p:nvSpPr>
          <p:spPr>
            <a:xfrm rot="10800000">
              <a:off x="7536331"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37" name="Shape 3537"/>
            <p:cNvSpPr/>
            <p:nvPr/>
          </p:nvSpPr>
          <p:spPr>
            <a:xfrm rot="10800000">
              <a:off x="7536331" y="2869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38" name="Shape 3538"/>
            <p:cNvSpPr/>
            <p:nvPr/>
          </p:nvSpPr>
          <p:spPr>
            <a:xfrm rot="10800000">
              <a:off x="7390210" y="4851012"/>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39" name="Shape 3539"/>
            <p:cNvSpPr/>
            <p:nvPr/>
          </p:nvSpPr>
          <p:spPr>
            <a:xfrm rot="10800000">
              <a:off x="7390210"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40" name="Shape 3540"/>
            <p:cNvSpPr/>
            <p:nvPr/>
          </p:nvSpPr>
          <p:spPr>
            <a:xfrm rot="10800000">
              <a:off x="7390210" y="4412627"/>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41" name="Shape 3541"/>
            <p:cNvSpPr/>
            <p:nvPr/>
          </p:nvSpPr>
          <p:spPr>
            <a:xfrm rot="10800000">
              <a:off x="7390210"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42" name="Shape 3542"/>
            <p:cNvSpPr/>
            <p:nvPr/>
          </p:nvSpPr>
          <p:spPr>
            <a:xfrm rot="10800000">
              <a:off x="7390210" y="412036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43" name="Shape 3543"/>
            <p:cNvSpPr/>
            <p:nvPr/>
          </p:nvSpPr>
          <p:spPr>
            <a:xfrm rot="10800000">
              <a:off x="7390210"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44" name="Shape 3544"/>
            <p:cNvSpPr/>
            <p:nvPr/>
          </p:nvSpPr>
          <p:spPr>
            <a:xfrm rot="10800000">
              <a:off x="7390210" y="3535831"/>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45" name="Shape 3545"/>
            <p:cNvSpPr/>
            <p:nvPr/>
          </p:nvSpPr>
          <p:spPr>
            <a:xfrm rot="10800000">
              <a:off x="7390210" y="338971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46" name="Shape 3546"/>
            <p:cNvSpPr/>
            <p:nvPr/>
          </p:nvSpPr>
          <p:spPr>
            <a:xfrm rot="10800000">
              <a:off x="7390210" y="3243566"/>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47" name="Shape 3547"/>
            <p:cNvSpPr/>
            <p:nvPr/>
          </p:nvSpPr>
          <p:spPr>
            <a:xfrm rot="10800000">
              <a:off x="7390210"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48" name="Shape 3548"/>
            <p:cNvSpPr/>
            <p:nvPr/>
          </p:nvSpPr>
          <p:spPr>
            <a:xfrm rot="10800000">
              <a:off x="7390210" y="2805180"/>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49" name="Shape 3549"/>
            <p:cNvSpPr/>
            <p:nvPr/>
          </p:nvSpPr>
          <p:spPr>
            <a:xfrm rot="10800000">
              <a:off x="7390210"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50" name="Shape 3550"/>
            <p:cNvSpPr/>
            <p:nvPr/>
          </p:nvSpPr>
          <p:spPr>
            <a:xfrm rot="10800000">
              <a:off x="7390210"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51" name="Shape 3551"/>
            <p:cNvSpPr/>
            <p:nvPr/>
          </p:nvSpPr>
          <p:spPr>
            <a:xfrm rot="10800000">
              <a:off x="7390210"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52" name="Shape 3552"/>
            <p:cNvSpPr/>
            <p:nvPr/>
          </p:nvSpPr>
          <p:spPr>
            <a:xfrm rot="10800000">
              <a:off x="7390210"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53" name="Shape 3553"/>
            <p:cNvSpPr/>
            <p:nvPr/>
          </p:nvSpPr>
          <p:spPr>
            <a:xfrm rot="10800000">
              <a:off x="7390210" y="2074529"/>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54" name="Shape 3554"/>
            <p:cNvSpPr/>
            <p:nvPr/>
          </p:nvSpPr>
          <p:spPr>
            <a:xfrm rot="10800000">
              <a:off x="7390210"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55" name="Shape 3555"/>
            <p:cNvSpPr/>
            <p:nvPr/>
          </p:nvSpPr>
          <p:spPr>
            <a:xfrm rot="10800000">
              <a:off x="7390210"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56" name="Shape 3556"/>
            <p:cNvSpPr/>
            <p:nvPr/>
          </p:nvSpPr>
          <p:spPr>
            <a:xfrm rot="10800000">
              <a:off x="7390210" y="1343854"/>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57" name="Shape 3557"/>
            <p:cNvSpPr/>
            <p:nvPr/>
          </p:nvSpPr>
          <p:spPr>
            <a:xfrm rot="10800000">
              <a:off x="7390210"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58" name="Shape 3558"/>
            <p:cNvSpPr/>
            <p:nvPr/>
          </p:nvSpPr>
          <p:spPr>
            <a:xfrm rot="10800000">
              <a:off x="7390210"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59" name="Shape 3559"/>
            <p:cNvSpPr/>
            <p:nvPr/>
          </p:nvSpPr>
          <p:spPr>
            <a:xfrm rot="10800000">
              <a:off x="7390210" y="75934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60" name="Shape 3560"/>
            <p:cNvSpPr/>
            <p:nvPr/>
          </p:nvSpPr>
          <p:spPr>
            <a:xfrm rot="10800000">
              <a:off x="7390210" y="613204"/>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61" name="Shape 3561"/>
            <p:cNvSpPr/>
            <p:nvPr/>
          </p:nvSpPr>
          <p:spPr>
            <a:xfrm rot="10800000">
              <a:off x="7390210" y="320938"/>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62" name="Shape 3562"/>
            <p:cNvSpPr/>
            <p:nvPr/>
          </p:nvSpPr>
          <p:spPr>
            <a:xfrm rot="10800000">
              <a:off x="7390210"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63" name="Shape 3563"/>
            <p:cNvSpPr/>
            <p:nvPr/>
          </p:nvSpPr>
          <p:spPr>
            <a:xfrm rot="10800000">
              <a:off x="7244066"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64" name="Shape 3564"/>
            <p:cNvSpPr/>
            <p:nvPr/>
          </p:nvSpPr>
          <p:spPr>
            <a:xfrm rot="10800000">
              <a:off x="7244066"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65" name="Shape 3565"/>
            <p:cNvSpPr/>
            <p:nvPr/>
          </p:nvSpPr>
          <p:spPr>
            <a:xfrm rot="10800000">
              <a:off x="7244066"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66" name="Shape 3566"/>
            <p:cNvSpPr/>
            <p:nvPr/>
          </p:nvSpPr>
          <p:spPr>
            <a:xfrm rot="10800000">
              <a:off x="7244066"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67" name="Shape 3567"/>
            <p:cNvSpPr/>
            <p:nvPr/>
          </p:nvSpPr>
          <p:spPr>
            <a:xfrm rot="10800000">
              <a:off x="7244066"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68" name="Shape 3568"/>
            <p:cNvSpPr/>
            <p:nvPr/>
          </p:nvSpPr>
          <p:spPr>
            <a:xfrm rot="10800000">
              <a:off x="7244066"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69" name="Shape 3569"/>
            <p:cNvSpPr/>
            <p:nvPr/>
          </p:nvSpPr>
          <p:spPr>
            <a:xfrm rot="10800000">
              <a:off x="7244066"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70" name="Shape 3570"/>
            <p:cNvSpPr/>
            <p:nvPr/>
          </p:nvSpPr>
          <p:spPr>
            <a:xfrm rot="10800000">
              <a:off x="7244066"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71" name="Shape 3571"/>
            <p:cNvSpPr/>
            <p:nvPr/>
          </p:nvSpPr>
          <p:spPr>
            <a:xfrm rot="10800000">
              <a:off x="7244066"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72" name="Shape 3572"/>
            <p:cNvSpPr/>
            <p:nvPr/>
          </p:nvSpPr>
          <p:spPr>
            <a:xfrm rot="10800000">
              <a:off x="7244066"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73" name="Shape 3573"/>
            <p:cNvSpPr/>
            <p:nvPr/>
          </p:nvSpPr>
          <p:spPr>
            <a:xfrm rot="10800000">
              <a:off x="7244066"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74" name="Shape 3574"/>
            <p:cNvSpPr/>
            <p:nvPr/>
          </p:nvSpPr>
          <p:spPr>
            <a:xfrm rot="10800000">
              <a:off x="7244066"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75" name="Shape 3575"/>
            <p:cNvSpPr/>
            <p:nvPr/>
          </p:nvSpPr>
          <p:spPr>
            <a:xfrm rot="10800000">
              <a:off x="7244066"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76" name="Shape 3576"/>
            <p:cNvSpPr/>
            <p:nvPr/>
          </p:nvSpPr>
          <p:spPr>
            <a:xfrm rot="10800000">
              <a:off x="7244066"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77" name="Shape 3577"/>
            <p:cNvSpPr/>
            <p:nvPr/>
          </p:nvSpPr>
          <p:spPr>
            <a:xfrm rot="10800000">
              <a:off x="7244066"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78" name="Shape 3578"/>
            <p:cNvSpPr/>
            <p:nvPr/>
          </p:nvSpPr>
          <p:spPr>
            <a:xfrm rot="10800000">
              <a:off x="7244066"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79" name="Shape 3579"/>
            <p:cNvSpPr/>
            <p:nvPr/>
          </p:nvSpPr>
          <p:spPr>
            <a:xfrm rot="10800000">
              <a:off x="7244066"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80" name="Shape 3580"/>
            <p:cNvSpPr/>
            <p:nvPr/>
          </p:nvSpPr>
          <p:spPr>
            <a:xfrm rot="10800000">
              <a:off x="7244066"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81" name="Shape 3581"/>
            <p:cNvSpPr/>
            <p:nvPr/>
          </p:nvSpPr>
          <p:spPr>
            <a:xfrm rot="10800000">
              <a:off x="7244066"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82" name="Shape 3582"/>
            <p:cNvSpPr/>
            <p:nvPr/>
          </p:nvSpPr>
          <p:spPr>
            <a:xfrm rot="10800000">
              <a:off x="7244066"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83" name="Shape 3583"/>
            <p:cNvSpPr/>
            <p:nvPr/>
          </p:nvSpPr>
          <p:spPr>
            <a:xfrm rot="10800000">
              <a:off x="7097945"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84" name="Shape 3584"/>
            <p:cNvSpPr/>
            <p:nvPr/>
          </p:nvSpPr>
          <p:spPr>
            <a:xfrm rot="10800000">
              <a:off x="7097945"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85" name="Shape 3585"/>
            <p:cNvSpPr/>
            <p:nvPr/>
          </p:nvSpPr>
          <p:spPr>
            <a:xfrm rot="10800000">
              <a:off x="7097945"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86" name="Shape 3586"/>
            <p:cNvSpPr/>
            <p:nvPr/>
          </p:nvSpPr>
          <p:spPr>
            <a:xfrm rot="10800000">
              <a:off x="7097945"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87" name="Shape 3587"/>
            <p:cNvSpPr/>
            <p:nvPr/>
          </p:nvSpPr>
          <p:spPr>
            <a:xfrm rot="10800000">
              <a:off x="7097945"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88" name="Shape 3588"/>
            <p:cNvSpPr/>
            <p:nvPr/>
          </p:nvSpPr>
          <p:spPr>
            <a:xfrm rot="10800000">
              <a:off x="7097945"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89" name="Shape 3589"/>
            <p:cNvSpPr/>
            <p:nvPr/>
          </p:nvSpPr>
          <p:spPr>
            <a:xfrm rot="10800000">
              <a:off x="7097945"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90" name="Shape 3590"/>
            <p:cNvSpPr/>
            <p:nvPr/>
          </p:nvSpPr>
          <p:spPr>
            <a:xfrm rot="10800000">
              <a:off x="7097945"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91" name="Shape 3591"/>
            <p:cNvSpPr/>
            <p:nvPr/>
          </p:nvSpPr>
          <p:spPr>
            <a:xfrm rot="10800000">
              <a:off x="7097945"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92" name="Shape 3592"/>
            <p:cNvSpPr/>
            <p:nvPr/>
          </p:nvSpPr>
          <p:spPr>
            <a:xfrm rot="10800000">
              <a:off x="7097945"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93" name="Shape 3593"/>
            <p:cNvSpPr/>
            <p:nvPr/>
          </p:nvSpPr>
          <p:spPr>
            <a:xfrm rot="10800000">
              <a:off x="7097945"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94" name="Shape 3594"/>
            <p:cNvSpPr/>
            <p:nvPr/>
          </p:nvSpPr>
          <p:spPr>
            <a:xfrm rot="10800000">
              <a:off x="7097945"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95" name="Shape 3595"/>
            <p:cNvSpPr/>
            <p:nvPr/>
          </p:nvSpPr>
          <p:spPr>
            <a:xfrm rot="10800000">
              <a:off x="7097945"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96" name="Shape 3596"/>
            <p:cNvSpPr/>
            <p:nvPr/>
          </p:nvSpPr>
          <p:spPr>
            <a:xfrm rot="10800000">
              <a:off x="7097945"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97" name="Shape 3597"/>
            <p:cNvSpPr/>
            <p:nvPr/>
          </p:nvSpPr>
          <p:spPr>
            <a:xfrm rot="10800000">
              <a:off x="7097945"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98" name="Shape 3598"/>
            <p:cNvSpPr/>
            <p:nvPr/>
          </p:nvSpPr>
          <p:spPr>
            <a:xfrm rot="10800000">
              <a:off x="7097945"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599" name="Shape 3599"/>
            <p:cNvSpPr/>
            <p:nvPr/>
          </p:nvSpPr>
          <p:spPr>
            <a:xfrm rot="10800000">
              <a:off x="7097945" y="174818"/>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00" name="Shape 3600"/>
            <p:cNvSpPr/>
            <p:nvPr/>
          </p:nvSpPr>
          <p:spPr>
            <a:xfrm rot="10800000">
              <a:off x="7097945"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01" name="Shape 3601"/>
            <p:cNvSpPr/>
            <p:nvPr/>
          </p:nvSpPr>
          <p:spPr>
            <a:xfrm rot="10800000">
              <a:off x="6951800"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02" name="Shape 3602"/>
            <p:cNvSpPr/>
            <p:nvPr/>
          </p:nvSpPr>
          <p:spPr>
            <a:xfrm rot="10800000">
              <a:off x="6951800" y="4704867"/>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03" name="Shape 3603"/>
            <p:cNvSpPr/>
            <p:nvPr/>
          </p:nvSpPr>
          <p:spPr>
            <a:xfrm rot="10800000">
              <a:off x="6951800"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04" name="Shape 3604"/>
            <p:cNvSpPr/>
            <p:nvPr/>
          </p:nvSpPr>
          <p:spPr>
            <a:xfrm rot="10800000">
              <a:off x="6951800"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05" name="Shape 3605"/>
            <p:cNvSpPr/>
            <p:nvPr/>
          </p:nvSpPr>
          <p:spPr>
            <a:xfrm rot="10800000">
              <a:off x="6951800" y="3681951"/>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06" name="Shape 3606"/>
            <p:cNvSpPr/>
            <p:nvPr/>
          </p:nvSpPr>
          <p:spPr>
            <a:xfrm rot="10800000">
              <a:off x="6951800"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07" name="Shape 3607"/>
            <p:cNvSpPr/>
            <p:nvPr/>
          </p:nvSpPr>
          <p:spPr>
            <a:xfrm rot="10800000">
              <a:off x="6951800" y="2951301"/>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08" name="Shape 3608"/>
            <p:cNvSpPr/>
            <p:nvPr/>
          </p:nvSpPr>
          <p:spPr>
            <a:xfrm rot="10800000">
              <a:off x="6951800"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09" name="Shape 3609"/>
            <p:cNvSpPr/>
            <p:nvPr/>
          </p:nvSpPr>
          <p:spPr>
            <a:xfrm rot="10800000">
              <a:off x="6951800" y="222065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10" name="Shape 3610"/>
            <p:cNvSpPr/>
            <p:nvPr/>
          </p:nvSpPr>
          <p:spPr>
            <a:xfrm rot="10800000">
              <a:off x="6951800" y="2074529"/>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11" name="Shape 3611"/>
            <p:cNvSpPr/>
            <p:nvPr/>
          </p:nvSpPr>
          <p:spPr>
            <a:xfrm rot="10800000">
              <a:off x="6951800" y="1782264"/>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12" name="Shape 3612"/>
            <p:cNvSpPr/>
            <p:nvPr/>
          </p:nvSpPr>
          <p:spPr>
            <a:xfrm rot="10800000">
              <a:off x="6951800"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13" name="Shape 3613"/>
            <p:cNvSpPr/>
            <p:nvPr/>
          </p:nvSpPr>
          <p:spPr>
            <a:xfrm rot="10800000">
              <a:off x="6951800" y="1489999"/>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14" name="Shape 3614"/>
            <p:cNvSpPr/>
            <p:nvPr/>
          </p:nvSpPr>
          <p:spPr>
            <a:xfrm rot="10800000">
              <a:off x="6951800" y="1197734"/>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15" name="Shape 3615"/>
            <p:cNvSpPr/>
            <p:nvPr/>
          </p:nvSpPr>
          <p:spPr>
            <a:xfrm rot="10800000">
              <a:off x="6951800" y="1051613"/>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16" name="Shape 3616"/>
            <p:cNvSpPr/>
            <p:nvPr/>
          </p:nvSpPr>
          <p:spPr>
            <a:xfrm rot="10800000">
              <a:off x="6951800" y="613204"/>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17" name="Shape 3617"/>
            <p:cNvSpPr/>
            <p:nvPr/>
          </p:nvSpPr>
          <p:spPr>
            <a:xfrm rot="10800000">
              <a:off x="6951800" y="320938"/>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18" name="Shape 3618"/>
            <p:cNvSpPr/>
            <p:nvPr/>
          </p:nvSpPr>
          <p:spPr>
            <a:xfrm rot="10800000">
              <a:off x="6951800"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19" name="Shape 3619"/>
            <p:cNvSpPr/>
            <p:nvPr/>
          </p:nvSpPr>
          <p:spPr>
            <a:xfrm rot="10800000">
              <a:off x="6805680" y="4997133"/>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20" name="Shape 3620"/>
            <p:cNvSpPr/>
            <p:nvPr/>
          </p:nvSpPr>
          <p:spPr>
            <a:xfrm rot="10800000">
              <a:off x="6805680" y="4558747"/>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21" name="Shape 3621"/>
            <p:cNvSpPr/>
            <p:nvPr/>
          </p:nvSpPr>
          <p:spPr>
            <a:xfrm rot="10800000">
              <a:off x="6805680" y="4120361"/>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22" name="Shape 3622"/>
            <p:cNvSpPr/>
            <p:nvPr/>
          </p:nvSpPr>
          <p:spPr>
            <a:xfrm rot="10800000">
              <a:off x="6805680" y="3535831"/>
              <a:ext cx="117867" cy="117867"/>
            </a:xfrm>
            <a:custGeom>
              <a:avLst/>
              <a:gdLst/>
              <a:ahLst/>
              <a:cxnLst/>
              <a:rect l="0" t="0" r="0" b="0"/>
              <a:pathLst>
                <a:path w="4856" h="4856" extrusionOk="0">
                  <a:moveTo>
                    <a:pt x="0" y="0"/>
                  </a:moveTo>
                  <a:lnTo>
                    <a:pt x="0"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23" name="Shape 3623"/>
            <p:cNvSpPr/>
            <p:nvPr/>
          </p:nvSpPr>
          <p:spPr>
            <a:xfrm rot="10800000">
              <a:off x="6805680" y="2951301"/>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24" name="Shape 3624"/>
            <p:cNvSpPr/>
            <p:nvPr/>
          </p:nvSpPr>
          <p:spPr>
            <a:xfrm rot="10800000">
              <a:off x="6805680" y="2220650"/>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25" name="Shape 3625"/>
            <p:cNvSpPr/>
            <p:nvPr/>
          </p:nvSpPr>
          <p:spPr>
            <a:xfrm rot="10800000">
              <a:off x="6805680" y="1051613"/>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26" name="Shape 3626"/>
            <p:cNvSpPr/>
            <p:nvPr/>
          </p:nvSpPr>
          <p:spPr>
            <a:xfrm rot="10800000">
              <a:off x="6805680" y="905469"/>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27" name="Shape 3627"/>
            <p:cNvSpPr/>
            <p:nvPr/>
          </p:nvSpPr>
          <p:spPr>
            <a:xfrm rot="10800000">
              <a:off x="6805680" y="28698"/>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28" name="Shape 3628"/>
            <p:cNvSpPr/>
            <p:nvPr/>
          </p:nvSpPr>
          <p:spPr>
            <a:xfrm rot="10800000">
              <a:off x="6659535"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29" name="Shape 3629"/>
            <p:cNvSpPr/>
            <p:nvPr/>
          </p:nvSpPr>
          <p:spPr>
            <a:xfrm rot="10800000">
              <a:off x="6659535"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30" name="Shape 3630"/>
            <p:cNvSpPr/>
            <p:nvPr/>
          </p:nvSpPr>
          <p:spPr>
            <a:xfrm rot="10800000">
              <a:off x="6659535"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31" name="Shape 3631"/>
            <p:cNvSpPr/>
            <p:nvPr/>
          </p:nvSpPr>
          <p:spPr>
            <a:xfrm rot="10800000">
              <a:off x="6659535"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32" name="Shape 3632"/>
            <p:cNvSpPr/>
            <p:nvPr/>
          </p:nvSpPr>
          <p:spPr>
            <a:xfrm rot="10800000">
              <a:off x="6659535"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33" name="Shape 3633"/>
            <p:cNvSpPr/>
            <p:nvPr/>
          </p:nvSpPr>
          <p:spPr>
            <a:xfrm rot="10800000">
              <a:off x="6659535" y="905469"/>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34" name="Shape 3634"/>
            <p:cNvSpPr/>
            <p:nvPr/>
          </p:nvSpPr>
          <p:spPr>
            <a:xfrm rot="10800000">
              <a:off x="6659535" y="759348"/>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35" name="Shape 3635"/>
            <p:cNvSpPr/>
            <p:nvPr/>
          </p:nvSpPr>
          <p:spPr>
            <a:xfrm rot="10800000">
              <a:off x="6659535"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36" name="Shape 3636"/>
            <p:cNvSpPr/>
            <p:nvPr/>
          </p:nvSpPr>
          <p:spPr>
            <a:xfrm rot="10800000">
              <a:off x="6513415"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37" name="Shape 3637"/>
            <p:cNvSpPr/>
            <p:nvPr/>
          </p:nvSpPr>
          <p:spPr>
            <a:xfrm rot="10800000">
              <a:off x="6513415"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38" name="Shape 3638"/>
            <p:cNvSpPr/>
            <p:nvPr/>
          </p:nvSpPr>
          <p:spPr>
            <a:xfrm rot="10800000">
              <a:off x="6513415"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39" name="Shape 3639"/>
            <p:cNvSpPr/>
            <p:nvPr/>
          </p:nvSpPr>
          <p:spPr>
            <a:xfrm rot="10800000">
              <a:off x="6513415"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40" name="Shape 3640"/>
            <p:cNvSpPr/>
            <p:nvPr/>
          </p:nvSpPr>
          <p:spPr>
            <a:xfrm rot="10800000">
              <a:off x="6513415"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41" name="Shape 3641"/>
            <p:cNvSpPr/>
            <p:nvPr/>
          </p:nvSpPr>
          <p:spPr>
            <a:xfrm rot="10800000">
              <a:off x="6513415"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42" name="Shape 3642"/>
            <p:cNvSpPr/>
            <p:nvPr/>
          </p:nvSpPr>
          <p:spPr>
            <a:xfrm rot="10800000">
              <a:off x="6367294"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43" name="Shape 3643"/>
            <p:cNvSpPr/>
            <p:nvPr/>
          </p:nvSpPr>
          <p:spPr>
            <a:xfrm rot="10800000">
              <a:off x="6367294"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44" name="Shape 3644"/>
            <p:cNvSpPr/>
            <p:nvPr/>
          </p:nvSpPr>
          <p:spPr>
            <a:xfrm rot="10800000">
              <a:off x="6367294"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45" name="Shape 3645"/>
            <p:cNvSpPr/>
            <p:nvPr/>
          </p:nvSpPr>
          <p:spPr>
            <a:xfrm rot="10800000">
              <a:off x="7536331"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46" name="Shape 3646"/>
            <p:cNvSpPr/>
            <p:nvPr/>
          </p:nvSpPr>
          <p:spPr>
            <a:xfrm rot="10800000">
              <a:off x="7536331" y="4851012"/>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47" name="Shape 3647"/>
            <p:cNvSpPr/>
            <p:nvPr/>
          </p:nvSpPr>
          <p:spPr>
            <a:xfrm rot="10800000">
              <a:off x="7536331" y="4412627"/>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48" name="Shape 3648"/>
            <p:cNvSpPr/>
            <p:nvPr/>
          </p:nvSpPr>
          <p:spPr>
            <a:xfrm rot="10800000">
              <a:off x="7536331"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49" name="Shape 3649"/>
            <p:cNvSpPr/>
            <p:nvPr/>
          </p:nvSpPr>
          <p:spPr>
            <a:xfrm rot="10800000">
              <a:off x="7536331"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50" name="Shape 3650"/>
            <p:cNvSpPr/>
            <p:nvPr/>
          </p:nvSpPr>
          <p:spPr>
            <a:xfrm rot="10800000">
              <a:off x="7536331"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51" name="Shape 3651"/>
            <p:cNvSpPr/>
            <p:nvPr/>
          </p:nvSpPr>
          <p:spPr>
            <a:xfrm rot="10800000">
              <a:off x="7536331"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52" name="Shape 3652"/>
            <p:cNvSpPr/>
            <p:nvPr/>
          </p:nvSpPr>
          <p:spPr>
            <a:xfrm rot="10800000">
              <a:off x="7536331"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53" name="Shape 3653"/>
            <p:cNvSpPr/>
            <p:nvPr/>
          </p:nvSpPr>
          <p:spPr>
            <a:xfrm rot="10800000">
              <a:off x="7390210"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54" name="Shape 3654"/>
            <p:cNvSpPr/>
            <p:nvPr/>
          </p:nvSpPr>
          <p:spPr>
            <a:xfrm rot="10800000">
              <a:off x="7390210" y="397421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55" name="Shape 3655"/>
            <p:cNvSpPr/>
            <p:nvPr/>
          </p:nvSpPr>
          <p:spPr>
            <a:xfrm rot="10800000">
              <a:off x="7390210"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56" name="Shape 3656"/>
            <p:cNvSpPr/>
            <p:nvPr/>
          </p:nvSpPr>
          <p:spPr>
            <a:xfrm rot="10800000">
              <a:off x="7390210"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57" name="Shape 3657"/>
            <p:cNvSpPr/>
            <p:nvPr/>
          </p:nvSpPr>
          <p:spPr>
            <a:xfrm rot="10800000">
              <a:off x="7390210"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58" name="Shape 3658"/>
            <p:cNvSpPr/>
            <p:nvPr/>
          </p:nvSpPr>
          <p:spPr>
            <a:xfrm rot="10800000">
              <a:off x="7244066"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59" name="Shape 3659"/>
            <p:cNvSpPr/>
            <p:nvPr/>
          </p:nvSpPr>
          <p:spPr>
            <a:xfrm rot="10800000">
              <a:off x="7244066"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60" name="Shape 3660"/>
            <p:cNvSpPr/>
            <p:nvPr/>
          </p:nvSpPr>
          <p:spPr>
            <a:xfrm rot="10800000">
              <a:off x="7244066"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61" name="Shape 3661"/>
            <p:cNvSpPr/>
            <p:nvPr/>
          </p:nvSpPr>
          <p:spPr>
            <a:xfrm rot="10800000">
              <a:off x="7244066"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62" name="Shape 3662"/>
            <p:cNvSpPr/>
            <p:nvPr/>
          </p:nvSpPr>
          <p:spPr>
            <a:xfrm rot="10800000">
              <a:off x="7244066"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63" name="Shape 3663"/>
            <p:cNvSpPr/>
            <p:nvPr/>
          </p:nvSpPr>
          <p:spPr>
            <a:xfrm rot="10800000">
              <a:off x="7097945"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64" name="Shape 3664"/>
            <p:cNvSpPr/>
            <p:nvPr/>
          </p:nvSpPr>
          <p:spPr>
            <a:xfrm rot="10800000">
              <a:off x="6951800" y="3828096"/>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65" name="Shape 3665"/>
            <p:cNvSpPr/>
            <p:nvPr/>
          </p:nvSpPr>
          <p:spPr>
            <a:xfrm rot="10800000">
              <a:off x="6951800" y="2659036"/>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66" name="Shape 3666"/>
            <p:cNvSpPr/>
            <p:nvPr/>
          </p:nvSpPr>
          <p:spPr>
            <a:xfrm rot="10800000">
              <a:off x="6805680" y="320938"/>
              <a:ext cx="117867" cy="117892"/>
            </a:xfrm>
            <a:custGeom>
              <a:avLst/>
              <a:gdLst/>
              <a:ahLst/>
              <a:cxnLst/>
              <a:rect l="0" t="0" r="0" b="0"/>
              <a:pathLst>
                <a:path w="4856" h="4857"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67" name="Shape 3667"/>
            <p:cNvSpPr/>
            <p:nvPr/>
          </p:nvSpPr>
          <p:spPr>
            <a:xfrm rot="10800000">
              <a:off x="6513415"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68" name="Shape 3668"/>
            <p:cNvSpPr/>
            <p:nvPr/>
          </p:nvSpPr>
          <p:spPr>
            <a:xfrm rot="10800000">
              <a:off x="6367294"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grpSp>
      <p:grpSp>
        <p:nvGrpSpPr>
          <p:cNvPr id="3669" name="Shape 3669"/>
          <p:cNvGrpSpPr/>
          <p:nvPr/>
        </p:nvGrpSpPr>
        <p:grpSpPr>
          <a:xfrm rot="10800000">
            <a:off x="28739" y="28698"/>
            <a:ext cx="1286904" cy="5086302"/>
            <a:chOff x="6367294" y="28698"/>
            <a:chExt cx="1286904" cy="5086302"/>
          </a:xfrm>
        </p:grpSpPr>
        <p:sp>
          <p:nvSpPr>
            <p:cNvPr id="3670" name="Shape 3670"/>
            <p:cNvSpPr/>
            <p:nvPr/>
          </p:nvSpPr>
          <p:spPr>
            <a:xfrm rot="10800000">
              <a:off x="7536331" y="613204"/>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71" name="Shape 3671"/>
            <p:cNvSpPr/>
            <p:nvPr/>
          </p:nvSpPr>
          <p:spPr>
            <a:xfrm rot="10800000">
              <a:off x="7244066"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72" name="Shape 3672"/>
            <p:cNvSpPr/>
            <p:nvPr/>
          </p:nvSpPr>
          <p:spPr>
            <a:xfrm rot="10800000">
              <a:off x="7244066"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73" name="Shape 3673"/>
            <p:cNvSpPr/>
            <p:nvPr/>
          </p:nvSpPr>
          <p:spPr>
            <a:xfrm rot="10800000">
              <a:off x="6659535"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74" name="Shape 3674"/>
            <p:cNvSpPr/>
            <p:nvPr/>
          </p:nvSpPr>
          <p:spPr>
            <a:xfrm rot="10800000">
              <a:off x="7536331"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75" name="Shape 3675"/>
            <p:cNvSpPr/>
            <p:nvPr/>
          </p:nvSpPr>
          <p:spPr>
            <a:xfrm rot="10800000">
              <a:off x="7536331"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76" name="Shape 3676"/>
            <p:cNvSpPr/>
            <p:nvPr/>
          </p:nvSpPr>
          <p:spPr>
            <a:xfrm rot="10800000">
              <a:off x="7536331"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77" name="Shape 3677"/>
            <p:cNvSpPr/>
            <p:nvPr/>
          </p:nvSpPr>
          <p:spPr>
            <a:xfrm rot="10800000">
              <a:off x="7536331"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78" name="Shape 3678"/>
            <p:cNvSpPr/>
            <p:nvPr/>
          </p:nvSpPr>
          <p:spPr>
            <a:xfrm rot="10800000">
              <a:off x="7536331" y="3828096"/>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79" name="Shape 3679"/>
            <p:cNvSpPr/>
            <p:nvPr/>
          </p:nvSpPr>
          <p:spPr>
            <a:xfrm rot="10800000">
              <a:off x="7536331"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80" name="Shape 3680"/>
            <p:cNvSpPr/>
            <p:nvPr/>
          </p:nvSpPr>
          <p:spPr>
            <a:xfrm rot="10800000">
              <a:off x="7536331" y="3535831"/>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81" name="Shape 3681"/>
            <p:cNvSpPr/>
            <p:nvPr/>
          </p:nvSpPr>
          <p:spPr>
            <a:xfrm rot="10800000">
              <a:off x="7536331"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82" name="Shape 3682"/>
            <p:cNvSpPr/>
            <p:nvPr/>
          </p:nvSpPr>
          <p:spPr>
            <a:xfrm rot="10800000">
              <a:off x="7536331"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83" name="Shape 3683"/>
            <p:cNvSpPr/>
            <p:nvPr/>
          </p:nvSpPr>
          <p:spPr>
            <a:xfrm rot="10800000">
              <a:off x="7536331"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84" name="Shape 3684"/>
            <p:cNvSpPr/>
            <p:nvPr/>
          </p:nvSpPr>
          <p:spPr>
            <a:xfrm rot="10800000">
              <a:off x="7536331"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85" name="Shape 3685"/>
            <p:cNvSpPr/>
            <p:nvPr/>
          </p:nvSpPr>
          <p:spPr>
            <a:xfrm rot="10800000">
              <a:off x="7536331"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86" name="Shape 3686"/>
            <p:cNvSpPr/>
            <p:nvPr/>
          </p:nvSpPr>
          <p:spPr>
            <a:xfrm rot="10800000">
              <a:off x="7536331" y="2366770"/>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87" name="Shape 3687"/>
            <p:cNvSpPr/>
            <p:nvPr/>
          </p:nvSpPr>
          <p:spPr>
            <a:xfrm rot="10800000">
              <a:off x="7536331"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88" name="Shape 3688"/>
            <p:cNvSpPr/>
            <p:nvPr/>
          </p:nvSpPr>
          <p:spPr>
            <a:xfrm rot="10800000">
              <a:off x="7536331"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89" name="Shape 3689"/>
            <p:cNvSpPr/>
            <p:nvPr/>
          </p:nvSpPr>
          <p:spPr>
            <a:xfrm rot="10800000">
              <a:off x="7536331"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90" name="Shape 3690"/>
            <p:cNvSpPr/>
            <p:nvPr/>
          </p:nvSpPr>
          <p:spPr>
            <a:xfrm rot="10800000">
              <a:off x="7536331"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91" name="Shape 3691"/>
            <p:cNvSpPr/>
            <p:nvPr/>
          </p:nvSpPr>
          <p:spPr>
            <a:xfrm rot="10800000">
              <a:off x="7536331"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92" name="Shape 3692"/>
            <p:cNvSpPr/>
            <p:nvPr/>
          </p:nvSpPr>
          <p:spPr>
            <a:xfrm rot="10800000">
              <a:off x="7536331"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93" name="Shape 3693"/>
            <p:cNvSpPr/>
            <p:nvPr/>
          </p:nvSpPr>
          <p:spPr>
            <a:xfrm rot="10800000">
              <a:off x="7536331"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94" name="Shape 3694"/>
            <p:cNvSpPr/>
            <p:nvPr/>
          </p:nvSpPr>
          <p:spPr>
            <a:xfrm rot="10800000">
              <a:off x="7536331"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95" name="Shape 3695"/>
            <p:cNvSpPr/>
            <p:nvPr/>
          </p:nvSpPr>
          <p:spPr>
            <a:xfrm rot="10800000">
              <a:off x="7536331"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96" name="Shape 3696"/>
            <p:cNvSpPr/>
            <p:nvPr/>
          </p:nvSpPr>
          <p:spPr>
            <a:xfrm rot="10800000">
              <a:off x="7536331"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97" name="Shape 3697"/>
            <p:cNvSpPr/>
            <p:nvPr/>
          </p:nvSpPr>
          <p:spPr>
            <a:xfrm rot="10800000">
              <a:off x="7536331"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98" name="Shape 3698"/>
            <p:cNvSpPr/>
            <p:nvPr/>
          </p:nvSpPr>
          <p:spPr>
            <a:xfrm rot="10800000">
              <a:off x="7536331"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699" name="Shape 3699"/>
            <p:cNvSpPr/>
            <p:nvPr/>
          </p:nvSpPr>
          <p:spPr>
            <a:xfrm rot="10800000">
              <a:off x="7536331" y="2869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00" name="Shape 3700"/>
            <p:cNvSpPr/>
            <p:nvPr/>
          </p:nvSpPr>
          <p:spPr>
            <a:xfrm rot="10800000">
              <a:off x="7390210" y="4851012"/>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01" name="Shape 3701"/>
            <p:cNvSpPr/>
            <p:nvPr/>
          </p:nvSpPr>
          <p:spPr>
            <a:xfrm rot="10800000">
              <a:off x="7390210"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02" name="Shape 3702"/>
            <p:cNvSpPr/>
            <p:nvPr/>
          </p:nvSpPr>
          <p:spPr>
            <a:xfrm rot="10800000">
              <a:off x="7390210" y="4412627"/>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03" name="Shape 3703"/>
            <p:cNvSpPr/>
            <p:nvPr/>
          </p:nvSpPr>
          <p:spPr>
            <a:xfrm rot="10800000">
              <a:off x="7390210"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04" name="Shape 3704"/>
            <p:cNvSpPr/>
            <p:nvPr/>
          </p:nvSpPr>
          <p:spPr>
            <a:xfrm rot="10800000">
              <a:off x="7390210" y="412036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05" name="Shape 3705"/>
            <p:cNvSpPr/>
            <p:nvPr/>
          </p:nvSpPr>
          <p:spPr>
            <a:xfrm rot="10800000">
              <a:off x="7390210"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06" name="Shape 3706"/>
            <p:cNvSpPr/>
            <p:nvPr/>
          </p:nvSpPr>
          <p:spPr>
            <a:xfrm rot="10800000">
              <a:off x="7390210" y="3535831"/>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07" name="Shape 3707"/>
            <p:cNvSpPr/>
            <p:nvPr/>
          </p:nvSpPr>
          <p:spPr>
            <a:xfrm rot="10800000">
              <a:off x="7390210" y="338971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08" name="Shape 3708"/>
            <p:cNvSpPr/>
            <p:nvPr/>
          </p:nvSpPr>
          <p:spPr>
            <a:xfrm rot="10800000">
              <a:off x="7390210" y="3243566"/>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09" name="Shape 3709"/>
            <p:cNvSpPr/>
            <p:nvPr/>
          </p:nvSpPr>
          <p:spPr>
            <a:xfrm rot="10800000">
              <a:off x="7390210"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10" name="Shape 3710"/>
            <p:cNvSpPr/>
            <p:nvPr/>
          </p:nvSpPr>
          <p:spPr>
            <a:xfrm rot="10800000">
              <a:off x="7390210" y="2805180"/>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11" name="Shape 3711"/>
            <p:cNvSpPr/>
            <p:nvPr/>
          </p:nvSpPr>
          <p:spPr>
            <a:xfrm rot="10800000">
              <a:off x="7390210"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12" name="Shape 3712"/>
            <p:cNvSpPr/>
            <p:nvPr/>
          </p:nvSpPr>
          <p:spPr>
            <a:xfrm rot="10800000">
              <a:off x="7390210"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13" name="Shape 3713"/>
            <p:cNvSpPr/>
            <p:nvPr/>
          </p:nvSpPr>
          <p:spPr>
            <a:xfrm rot="10800000">
              <a:off x="7390210"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14" name="Shape 3714"/>
            <p:cNvSpPr/>
            <p:nvPr/>
          </p:nvSpPr>
          <p:spPr>
            <a:xfrm rot="10800000">
              <a:off x="7390210"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15" name="Shape 3715"/>
            <p:cNvSpPr/>
            <p:nvPr/>
          </p:nvSpPr>
          <p:spPr>
            <a:xfrm rot="10800000">
              <a:off x="7390210" y="2074529"/>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16" name="Shape 3716"/>
            <p:cNvSpPr/>
            <p:nvPr/>
          </p:nvSpPr>
          <p:spPr>
            <a:xfrm rot="10800000">
              <a:off x="7390210"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17" name="Shape 3717"/>
            <p:cNvSpPr/>
            <p:nvPr/>
          </p:nvSpPr>
          <p:spPr>
            <a:xfrm rot="10800000">
              <a:off x="7390210"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18" name="Shape 3718"/>
            <p:cNvSpPr/>
            <p:nvPr/>
          </p:nvSpPr>
          <p:spPr>
            <a:xfrm rot="10800000">
              <a:off x="7390210" y="1343854"/>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19" name="Shape 3719"/>
            <p:cNvSpPr/>
            <p:nvPr/>
          </p:nvSpPr>
          <p:spPr>
            <a:xfrm rot="10800000">
              <a:off x="7390210"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20" name="Shape 3720"/>
            <p:cNvSpPr/>
            <p:nvPr/>
          </p:nvSpPr>
          <p:spPr>
            <a:xfrm rot="10800000">
              <a:off x="7390210"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21" name="Shape 3721"/>
            <p:cNvSpPr/>
            <p:nvPr/>
          </p:nvSpPr>
          <p:spPr>
            <a:xfrm rot="10800000">
              <a:off x="7390210" y="75934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22" name="Shape 3722"/>
            <p:cNvSpPr/>
            <p:nvPr/>
          </p:nvSpPr>
          <p:spPr>
            <a:xfrm rot="10800000">
              <a:off x="7390210" y="613204"/>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23" name="Shape 3723"/>
            <p:cNvSpPr/>
            <p:nvPr/>
          </p:nvSpPr>
          <p:spPr>
            <a:xfrm rot="10800000">
              <a:off x="7390210" y="320938"/>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24" name="Shape 3724"/>
            <p:cNvSpPr/>
            <p:nvPr/>
          </p:nvSpPr>
          <p:spPr>
            <a:xfrm rot="10800000">
              <a:off x="7390210"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25" name="Shape 3725"/>
            <p:cNvSpPr/>
            <p:nvPr/>
          </p:nvSpPr>
          <p:spPr>
            <a:xfrm rot="10800000">
              <a:off x="7244066"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26" name="Shape 3726"/>
            <p:cNvSpPr/>
            <p:nvPr/>
          </p:nvSpPr>
          <p:spPr>
            <a:xfrm rot="10800000">
              <a:off x="7244066"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27" name="Shape 3727"/>
            <p:cNvSpPr/>
            <p:nvPr/>
          </p:nvSpPr>
          <p:spPr>
            <a:xfrm rot="10800000">
              <a:off x="7244066"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28" name="Shape 3728"/>
            <p:cNvSpPr/>
            <p:nvPr/>
          </p:nvSpPr>
          <p:spPr>
            <a:xfrm rot="10800000">
              <a:off x="7244066"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29" name="Shape 3729"/>
            <p:cNvSpPr/>
            <p:nvPr/>
          </p:nvSpPr>
          <p:spPr>
            <a:xfrm rot="10800000">
              <a:off x="7244066"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30" name="Shape 3730"/>
            <p:cNvSpPr/>
            <p:nvPr/>
          </p:nvSpPr>
          <p:spPr>
            <a:xfrm rot="10800000">
              <a:off x="7244066"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31" name="Shape 3731"/>
            <p:cNvSpPr/>
            <p:nvPr/>
          </p:nvSpPr>
          <p:spPr>
            <a:xfrm rot="10800000">
              <a:off x="7244066"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32" name="Shape 3732"/>
            <p:cNvSpPr/>
            <p:nvPr/>
          </p:nvSpPr>
          <p:spPr>
            <a:xfrm rot="10800000">
              <a:off x="7244066"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33" name="Shape 3733"/>
            <p:cNvSpPr/>
            <p:nvPr/>
          </p:nvSpPr>
          <p:spPr>
            <a:xfrm rot="10800000">
              <a:off x="7244066"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34" name="Shape 3734"/>
            <p:cNvSpPr/>
            <p:nvPr/>
          </p:nvSpPr>
          <p:spPr>
            <a:xfrm rot="10800000">
              <a:off x="7244066"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35" name="Shape 3735"/>
            <p:cNvSpPr/>
            <p:nvPr/>
          </p:nvSpPr>
          <p:spPr>
            <a:xfrm rot="10800000">
              <a:off x="7244066"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36" name="Shape 3736"/>
            <p:cNvSpPr/>
            <p:nvPr/>
          </p:nvSpPr>
          <p:spPr>
            <a:xfrm rot="10800000">
              <a:off x="7244066"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37" name="Shape 3737"/>
            <p:cNvSpPr/>
            <p:nvPr/>
          </p:nvSpPr>
          <p:spPr>
            <a:xfrm rot="10800000">
              <a:off x="7244066"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38" name="Shape 3738"/>
            <p:cNvSpPr/>
            <p:nvPr/>
          </p:nvSpPr>
          <p:spPr>
            <a:xfrm rot="10800000">
              <a:off x="7244066"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39" name="Shape 3739"/>
            <p:cNvSpPr/>
            <p:nvPr/>
          </p:nvSpPr>
          <p:spPr>
            <a:xfrm rot="10800000">
              <a:off x="7244066"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40" name="Shape 3740"/>
            <p:cNvSpPr/>
            <p:nvPr/>
          </p:nvSpPr>
          <p:spPr>
            <a:xfrm rot="10800000">
              <a:off x="7244066"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41" name="Shape 3741"/>
            <p:cNvSpPr/>
            <p:nvPr/>
          </p:nvSpPr>
          <p:spPr>
            <a:xfrm rot="10800000">
              <a:off x="7244066"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42" name="Shape 3742"/>
            <p:cNvSpPr/>
            <p:nvPr/>
          </p:nvSpPr>
          <p:spPr>
            <a:xfrm rot="10800000">
              <a:off x="7244066"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43" name="Shape 3743"/>
            <p:cNvSpPr/>
            <p:nvPr/>
          </p:nvSpPr>
          <p:spPr>
            <a:xfrm rot="10800000">
              <a:off x="7244066"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44" name="Shape 3744"/>
            <p:cNvSpPr/>
            <p:nvPr/>
          </p:nvSpPr>
          <p:spPr>
            <a:xfrm rot="10800000">
              <a:off x="7244066"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45" name="Shape 3745"/>
            <p:cNvSpPr/>
            <p:nvPr/>
          </p:nvSpPr>
          <p:spPr>
            <a:xfrm rot="10800000">
              <a:off x="7097945"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46" name="Shape 3746"/>
            <p:cNvSpPr/>
            <p:nvPr/>
          </p:nvSpPr>
          <p:spPr>
            <a:xfrm rot="10800000">
              <a:off x="7097945"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47" name="Shape 3747"/>
            <p:cNvSpPr/>
            <p:nvPr/>
          </p:nvSpPr>
          <p:spPr>
            <a:xfrm rot="10800000">
              <a:off x="7097945"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48" name="Shape 3748"/>
            <p:cNvSpPr/>
            <p:nvPr/>
          </p:nvSpPr>
          <p:spPr>
            <a:xfrm rot="10800000">
              <a:off x="7097945"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49" name="Shape 3749"/>
            <p:cNvSpPr/>
            <p:nvPr/>
          </p:nvSpPr>
          <p:spPr>
            <a:xfrm rot="10800000">
              <a:off x="7097945"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50" name="Shape 3750"/>
            <p:cNvSpPr/>
            <p:nvPr/>
          </p:nvSpPr>
          <p:spPr>
            <a:xfrm rot="10800000">
              <a:off x="7097945"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51" name="Shape 3751"/>
            <p:cNvSpPr/>
            <p:nvPr/>
          </p:nvSpPr>
          <p:spPr>
            <a:xfrm rot="10800000">
              <a:off x="7097945"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52" name="Shape 3752"/>
            <p:cNvSpPr/>
            <p:nvPr/>
          </p:nvSpPr>
          <p:spPr>
            <a:xfrm rot="10800000">
              <a:off x="7097945"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53" name="Shape 3753"/>
            <p:cNvSpPr/>
            <p:nvPr/>
          </p:nvSpPr>
          <p:spPr>
            <a:xfrm rot="10800000">
              <a:off x="7097945"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54" name="Shape 3754"/>
            <p:cNvSpPr/>
            <p:nvPr/>
          </p:nvSpPr>
          <p:spPr>
            <a:xfrm rot="10800000">
              <a:off x="7097945"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55" name="Shape 3755"/>
            <p:cNvSpPr/>
            <p:nvPr/>
          </p:nvSpPr>
          <p:spPr>
            <a:xfrm rot="10800000">
              <a:off x="7097945"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56" name="Shape 3756"/>
            <p:cNvSpPr/>
            <p:nvPr/>
          </p:nvSpPr>
          <p:spPr>
            <a:xfrm rot="10800000">
              <a:off x="7097945"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57" name="Shape 3757"/>
            <p:cNvSpPr/>
            <p:nvPr/>
          </p:nvSpPr>
          <p:spPr>
            <a:xfrm rot="10800000">
              <a:off x="7097945"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58" name="Shape 3758"/>
            <p:cNvSpPr/>
            <p:nvPr/>
          </p:nvSpPr>
          <p:spPr>
            <a:xfrm rot="10800000">
              <a:off x="7097945"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59" name="Shape 3759"/>
            <p:cNvSpPr/>
            <p:nvPr/>
          </p:nvSpPr>
          <p:spPr>
            <a:xfrm rot="10800000">
              <a:off x="7097945"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60" name="Shape 3760"/>
            <p:cNvSpPr/>
            <p:nvPr/>
          </p:nvSpPr>
          <p:spPr>
            <a:xfrm rot="10800000">
              <a:off x="7097945"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61" name="Shape 3761"/>
            <p:cNvSpPr/>
            <p:nvPr/>
          </p:nvSpPr>
          <p:spPr>
            <a:xfrm rot="10800000">
              <a:off x="7097945" y="174818"/>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62" name="Shape 3762"/>
            <p:cNvSpPr/>
            <p:nvPr/>
          </p:nvSpPr>
          <p:spPr>
            <a:xfrm rot="10800000">
              <a:off x="7097945"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63" name="Shape 3763"/>
            <p:cNvSpPr/>
            <p:nvPr/>
          </p:nvSpPr>
          <p:spPr>
            <a:xfrm rot="10800000">
              <a:off x="6951800"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64" name="Shape 3764"/>
            <p:cNvSpPr/>
            <p:nvPr/>
          </p:nvSpPr>
          <p:spPr>
            <a:xfrm rot="10800000">
              <a:off x="6951800" y="4704867"/>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65" name="Shape 3765"/>
            <p:cNvSpPr/>
            <p:nvPr/>
          </p:nvSpPr>
          <p:spPr>
            <a:xfrm rot="10800000">
              <a:off x="6951800"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66" name="Shape 3766"/>
            <p:cNvSpPr/>
            <p:nvPr/>
          </p:nvSpPr>
          <p:spPr>
            <a:xfrm rot="10800000">
              <a:off x="6951800"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67" name="Shape 3767"/>
            <p:cNvSpPr/>
            <p:nvPr/>
          </p:nvSpPr>
          <p:spPr>
            <a:xfrm rot="10800000">
              <a:off x="6951800" y="3681951"/>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68" name="Shape 3768"/>
            <p:cNvSpPr/>
            <p:nvPr/>
          </p:nvSpPr>
          <p:spPr>
            <a:xfrm rot="10800000">
              <a:off x="6951800"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69" name="Shape 3769"/>
            <p:cNvSpPr/>
            <p:nvPr/>
          </p:nvSpPr>
          <p:spPr>
            <a:xfrm rot="10800000">
              <a:off x="6951800" y="2951301"/>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70" name="Shape 3770"/>
            <p:cNvSpPr/>
            <p:nvPr/>
          </p:nvSpPr>
          <p:spPr>
            <a:xfrm rot="10800000">
              <a:off x="6951800"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71" name="Shape 3771"/>
            <p:cNvSpPr/>
            <p:nvPr/>
          </p:nvSpPr>
          <p:spPr>
            <a:xfrm rot="10800000">
              <a:off x="6951800" y="222065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72" name="Shape 3772"/>
            <p:cNvSpPr/>
            <p:nvPr/>
          </p:nvSpPr>
          <p:spPr>
            <a:xfrm rot="10800000">
              <a:off x="6951800" y="2074529"/>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73" name="Shape 3773"/>
            <p:cNvSpPr/>
            <p:nvPr/>
          </p:nvSpPr>
          <p:spPr>
            <a:xfrm rot="10800000">
              <a:off x="6951800" y="1782264"/>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74" name="Shape 3774"/>
            <p:cNvSpPr/>
            <p:nvPr/>
          </p:nvSpPr>
          <p:spPr>
            <a:xfrm rot="10800000">
              <a:off x="6951800"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75" name="Shape 3775"/>
            <p:cNvSpPr/>
            <p:nvPr/>
          </p:nvSpPr>
          <p:spPr>
            <a:xfrm rot="10800000">
              <a:off x="6951800" y="1489999"/>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76" name="Shape 3776"/>
            <p:cNvSpPr/>
            <p:nvPr/>
          </p:nvSpPr>
          <p:spPr>
            <a:xfrm rot="10800000">
              <a:off x="6951800" y="1197734"/>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77" name="Shape 3777"/>
            <p:cNvSpPr/>
            <p:nvPr/>
          </p:nvSpPr>
          <p:spPr>
            <a:xfrm rot="10800000">
              <a:off x="6951800" y="1051613"/>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78" name="Shape 3778"/>
            <p:cNvSpPr/>
            <p:nvPr/>
          </p:nvSpPr>
          <p:spPr>
            <a:xfrm rot="10800000">
              <a:off x="6951800" y="613204"/>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79" name="Shape 3779"/>
            <p:cNvSpPr/>
            <p:nvPr/>
          </p:nvSpPr>
          <p:spPr>
            <a:xfrm rot="10800000">
              <a:off x="6951800" y="320938"/>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80" name="Shape 3780"/>
            <p:cNvSpPr/>
            <p:nvPr/>
          </p:nvSpPr>
          <p:spPr>
            <a:xfrm rot="10800000">
              <a:off x="6951800"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81" name="Shape 3781"/>
            <p:cNvSpPr/>
            <p:nvPr/>
          </p:nvSpPr>
          <p:spPr>
            <a:xfrm rot="10800000">
              <a:off x="6805680" y="4997133"/>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82" name="Shape 3782"/>
            <p:cNvSpPr/>
            <p:nvPr/>
          </p:nvSpPr>
          <p:spPr>
            <a:xfrm rot="10800000">
              <a:off x="6805680" y="4558747"/>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83" name="Shape 3783"/>
            <p:cNvSpPr/>
            <p:nvPr/>
          </p:nvSpPr>
          <p:spPr>
            <a:xfrm rot="10800000">
              <a:off x="6805680" y="4120361"/>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84" name="Shape 3784"/>
            <p:cNvSpPr/>
            <p:nvPr/>
          </p:nvSpPr>
          <p:spPr>
            <a:xfrm rot="10800000">
              <a:off x="6805680" y="3535831"/>
              <a:ext cx="117867" cy="117867"/>
            </a:xfrm>
            <a:custGeom>
              <a:avLst/>
              <a:gdLst/>
              <a:ahLst/>
              <a:cxnLst/>
              <a:rect l="0" t="0" r="0" b="0"/>
              <a:pathLst>
                <a:path w="4856" h="4856" extrusionOk="0">
                  <a:moveTo>
                    <a:pt x="0" y="0"/>
                  </a:moveTo>
                  <a:lnTo>
                    <a:pt x="0"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85" name="Shape 3785"/>
            <p:cNvSpPr/>
            <p:nvPr/>
          </p:nvSpPr>
          <p:spPr>
            <a:xfrm rot="10800000">
              <a:off x="6805680" y="2951301"/>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86" name="Shape 3786"/>
            <p:cNvSpPr/>
            <p:nvPr/>
          </p:nvSpPr>
          <p:spPr>
            <a:xfrm rot="10800000">
              <a:off x="6805680" y="2220650"/>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87" name="Shape 3787"/>
            <p:cNvSpPr/>
            <p:nvPr/>
          </p:nvSpPr>
          <p:spPr>
            <a:xfrm rot="10800000">
              <a:off x="6805680" y="1051613"/>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88" name="Shape 3788"/>
            <p:cNvSpPr/>
            <p:nvPr/>
          </p:nvSpPr>
          <p:spPr>
            <a:xfrm rot="10800000">
              <a:off x="6805680" y="905469"/>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89" name="Shape 3789"/>
            <p:cNvSpPr/>
            <p:nvPr/>
          </p:nvSpPr>
          <p:spPr>
            <a:xfrm rot="10800000">
              <a:off x="6805680" y="28698"/>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90" name="Shape 3790"/>
            <p:cNvSpPr/>
            <p:nvPr/>
          </p:nvSpPr>
          <p:spPr>
            <a:xfrm rot="10800000">
              <a:off x="6659535"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91" name="Shape 3791"/>
            <p:cNvSpPr/>
            <p:nvPr/>
          </p:nvSpPr>
          <p:spPr>
            <a:xfrm rot="10800000">
              <a:off x="6659535"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92" name="Shape 3792"/>
            <p:cNvSpPr/>
            <p:nvPr/>
          </p:nvSpPr>
          <p:spPr>
            <a:xfrm rot="10800000">
              <a:off x="6659535"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93" name="Shape 3793"/>
            <p:cNvSpPr/>
            <p:nvPr/>
          </p:nvSpPr>
          <p:spPr>
            <a:xfrm rot="10800000">
              <a:off x="6659535"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94" name="Shape 3794"/>
            <p:cNvSpPr/>
            <p:nvPr/>
          </p:nvSpPr>
          <p:spPr>
            <a:xfrm rot="10800000">
              <a:off x="6659535"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95" name="Shape 3795"/>
            <p:cNvSpPr/>
            <p:nvPr/>
          </p:nvSpPr>
          <p:spPr>
            <a:xfrm rot="10800000">
              <a:off x="6659535" y="905469"/>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96" name="Shape 3796"/>
            <p:cNvSpPr/>
            <p:nvPr/>
          </p:nvSpPr>
          <p:spPr>
            <a:xfrm rot="10800000">
              <a:off x="6659535" y="759348"/>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97" name="Shape 3797"/>
            <p:cNvSpPr/>
            <p:nvPr/>
          </p:nvSpPr>
          <p:spPr>
            <a:xfrm rot="10800000">
              <a:off x="6659535"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98" name="Shape 3798"/>
            <p:cNvSpPr/>
            <p:nvPr/>
          </p:nvSpPr>
          <p:spPr>
            <a:xfrm rot="10800000">
              <a:off x="6513415"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799" name="Shape 3799"/>
            <p:cNvSpPr/>
            <p:nvPr/>
          </p:nvSpPr>
          <p:spPr>
            <a:xfrm rot="10800000">
              <a:off x="6513415"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00" name="Shape 3800"/>
            <p:cNvSpPr/>
            <p:nvPr/>
          </p:nvSpPr>
          <p:spPr>
            <a:xfrm rot="10800000">
              <a:off x="6513415"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01" name="Shape 3801"/>
            <p:cNvSpPr/>
            <p:nvPr/>
          </p:nvSpPr>
          <p:spPr>
            <a:xfrm rot="10800000">
              <a:off x="6513415"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02" name="Shape 3802"/>
            <p:cNvSpPr/>
            <p:nvPr/>
          </p:nvSpPr>
          <p:spPr>
            <a:xfrm rot="10800000">
              <a:off x="6513415"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03" name="Shape 3803"/>
            <p:cNvSpPr/>
            <p:nvPr/>
          </p:nvSpPr>
          <p:spPr>
            <a:xfrm rot="10800000">
              <a:off x="6513415"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04" name="Shape 3804"/>
            <p:cNvSpPr/>
            <p:nvPr/>
          </p:nvSpPr>
          <p:spPr>
            <a:xfrm rot="10800000">
              <a:off x="6367294"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05" name="Shape 3805"/>
            <p:cNvSpPr/>
            <p:nvPr/>
          </p:nvSpPr>
          <p:spPr>
            <a:xfrm rot="10800000">
              <a:off x="6367294"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06" name="Shape 3806"/>
            <p:cNvSpPr/>
            <p:nvPr/>
          </p:nvSpPr>
          <p:spPr>
            <a:xfrm rot="10800000">
              <a:off x="6367294"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07" name="Shape 3807"/>
            <p:cNvSpPr/>
            <p:nvPr/>
          </p:nvSpPr>
          <p:spPr>
            <a:xfrm rot="10800000">
              <a:off x="7536331"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08" name="Shape 3808"/>
            <p:cNvSpPr/>
            <p:nvPr/>
          </p:nvSpPr>
          <p:spPr>
            <a:xfrm rot="10800000">
              <a:off x="7536331" y="4851012"/>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09" name="Shape 3809"/>
            <p:cNvSpPr/>
            <p:nvPr/>
          </p:nvSpPr>
          <p:spPr>
            <a:xfrm rot="10800000">
              <a:off x="7536331" y="4412627"/>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10" name="Shape 3810"/>
            <p:cNvSpPr/>
            <p:nvPr/>
          </p:nvSpPr>
          <p:spPr>
            <a:xfrm rot="10800000">
              <a:off x="7536331"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11" name="Shape 3811"/>
            <p:cNvSpPr/>
            <p:nvPr/>
          </p:nvSpPr>
          <p:spPr>
            <a:xfrm rot="10800000">
              <a:off x="7536331"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12" name="Shape 3812"/>
            <p:cNvSpPr/>
            <p:nvPr/>
          </p:nvSpPr>
          <p:spPr>
            <a:xfrm rot="10800000">
              <a:off x="7536331"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13" name="Shape 3813"/>
            <p:cNvSpPr/>
            <p:nvPr/>
          </p:nvSpPr>
          <p:spPr>
            <a:xfrm rot="10800000">
              <a:off x="7536331"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14" name="Shape 3814"/>
            <p:cNvSpPr/>
            <p:nvPr/>
          </p:nvSpPr>
          <p:spPr>
            <a:xfrm rot="10800000">
              <a:off x="7536331"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15" name="Shape 3815"/>
            <p:cNvSpPr/>
            <p:nvPr/>
          </p:nvSpPr>
          <p:spPr>
            <a:xfrm rot="10800000">
              <a:off x="7390210"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16" name="Shape 3816"/>
            <p:cNvSpPr/>
            <p:nvPr/>
          </p:nvSpPr>
          <p:spPr>
            <a:xfrm rot="10800000">
              <a:off x="7390210" y="397421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17" name="Shape 3817"/>
            <p:cNvSpPr/>
            <p:nvPr/>
          </p:nvSpPr>
          <p:spPr>
            <a:xfrm rot="10800000">
              <a:off x="7390210"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18" name="Shape 3818"/>
            <p:cNvSpPr/>
            <p:nvPr/>
          </p:nvSpPr>
          <p:spPr>
            <a:xfrm rot="10800000">
              <a:off x="7390210"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19" name="Shape 3819"/>
            <p:cNvSpPr/>
            <p:nvPr/>
          </p:nvSpPr>
          <p:spPr>
            <a:xfrm rot="10800000">
              <a:off x="7390210"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20" name="Shape 3820"/>
            <p:cNvSpPr/>
            <p:nvPr/>
          </p:nvSpPr>
          <p:spPr>
            <a:xfrm rot="10800000">
              <a:off x="7244066"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21" name="Shape 3821"/>
            <p:cNvSpPr/>
            <p:nvPr/>
          </p:nvSpPr>
          <p:spPr>
            <a:xfrm rot="10800000">
              <a:off x="7244066"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22" name="Shape 3822"/>
            <p:cNvSpPr/>
            <p:nvPr/>
          </p:nvSpPr>
          <p:spPr>
            <a:xfrm rot="10800000">
              <a:off x="7244066"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23" name="Shape 3823"/>
            <p:cNvSpPr/>
            <p:nvPr/>
          </p:nvSpPr>
          <p:spPr>
            <a:xfrm rot="10800000">
              <a:off x="7244066"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24" name="Shape 3824"/>
            <p:cNvSpPr/>
            <p:nvPr/>
          </p:nvSpPr>
          <p:spPr>
            <a:xfrm rot="10800000">
              <a:off x="7244066"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25" name="Shape 3825"/>
            <p:cNvSpPr/>
            <p:nvPr/>
          </p:nvSpPr>
          <p:spPr>
            <a:xfrm rot="10800000">
              <a:off x="7097945"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26" name="Shape 3826"/>
            <p:cNvSpPr/>
            <p:nvPr/>
          </p:nvSpPr>
          <p:spPr>
            <a:xfrm rot="10800000">
              <a:off x="6951800" y="3828096"/>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27" name="Shape 3827"/>
            <p:cNvSpPr/>
            <p:nvPr/>
          </p:nvSpPr>
          <p:spPr>
            <a:xfrm rot="10800000">
              <a:off x="6951800" y="2659036"/>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28" name="Shape 3828"/>
            <p:cNvSpPr/>
            <p:nvPr/>
          </p:nvSpPr>
          <p:spPr>
            <a:xfrm rot="10800000">
              <a:off x="6805680" y="320938"/>
              <a:ext cx="117867" cy="117892"/>
            </a:xfrm>
            <a:custGeom>
              <a:avLst/>
              <a:gdLst/>
              <a:ahLst/>
              <a:cxnLst/>
              <a:rect l="0" t="0" r="0" b="0"/>
              <a:pathLst>
                <a:path w="4856" h="4857"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29" name="Shape 3829"/>
            <p:cNvSpPr/>
            <p:nvPr/>
          </p:nvSpPr>
          <p:spPr>
            <a:xfrm rot="10800000">
              <a:off x="6513415"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sp>
          <p:nvSpPr>
            <p:cNvPr id="3830" name="Shape 3830"/>
            <p:cNvSpPr/>
            <p:nvPr/>
          </p:nvSpPr>
          <p:spPr>
            <a:xfrm rot="10800000">
              <a:off x="6367294"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dirty="0"/>
            </a:p>
          </p:txBody>
        </p:sp>
      </p:grpSp>
      <p:sp>
        <p:nvSpPr>
          <p:cNvPr id="3831" name="Shape 3831"/>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FFFFFF"/>
                </a:solidFill>
              </a:rPr>
              <a:t>‹N›</a:t>
            </a:fld>
            <a:endParaRPr lang="en">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18300" y="739375"/>
            <a:ext cx="6761100" cy="857400"/>
          </a:xfrm>
          <a:prstGeom prst="rect">
            <a:avLst/>
          </a:prstGeom>
          <a:noFill/>
          <a:ln>
            <a:noFill/>
          </a:ln>
        </p:spPr>
        <p:txBody>
          <a:bodyPr wrap="square" lIns="91425" tIns="91425" rIns="91425" bIns="91425" anchor="b" anchorCtr="0"/>
          <a:lstStyle>
            <a:lvl1pPr lvl="0">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1pPr>
            <a:lvl2pPr lvl="1">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2pPr>
            <a:lvl3pPr lvl="2">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3pPr>
            <a:lvl4pPr lvl="3">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4pPr>
            <a:lvl5pPr lvl="4">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5pPr>
            <a:lvl6pPr lvl="5">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6pPr>
            <a:lvl7pPr lvl="6">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7pPr>
            <a:lvl8pPr lvl="7">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8pPr>
            <a:lvl9pPr lvl="8">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9pPr>
          </a:lstStyle>
          <a:p>
            <a:endParaRPr/>
          </a:p>
        </p:txBody>
      </p:sp>
      <p:sp>
        <p:nvSpPr>
          <p:cNvPr id="7" name="Shape 7"/>
          <p:cNvSpPr txBox="1">
            <a:spLocks noGrp="1"/>
          </p:cNvSpPr>
          <p:nvPr>
            <p:ph type="body" idx="1"/>
          </p:nvPr>
        </p:nvSpPr>
        <p:spPr>
          <a:xfrm>
            <a:off x="718300" y="1733550"/>
            <a:ext cx="6761100" cy="2980500"/>
          </a:xfrm>
          <a:prstGeom prst="rect">
            <a:avLst/>
          </a:prstGeom>
          <a:noFill/>
          <a:ln>
            <a:noFill/>
          </a:ln>
        </p:spPr>
        <p:txBody>
          <a:bodyPr wrap="square" lIns="91425" tIns="91425" rIns="91425" bIns="91425" anchor="t" anchorCtr="0"/>
          <a:lstStyle>
            <a:lvl1pPr lvl="0">
              <a:spcBef>
                <a:spcPts val="60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1pPr>
            <a:lvl2pPr lvl="1">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2pPr>
            <a:lvl3pPr lvl="2">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3pPr>
            <a:lvl4pPr lvl="3">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4pPr>
            <a:lvl5pPr lvl="4">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5pPr>
            <a:lvl6pPr lvl="5">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6pPr>
            <a:lvl7pPr lvl="6">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7pPr>
            <a:lvl8pPr lvl="7">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8pPr>
            <a:lvl9pPr lvl="8">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Shape 8"/>
          <p:cNvSpPr txBox="1">
            <a:spLocks noGrp="1"/>
          </p:cNvSpPr>
          <p:nvPr>
            <p:ph type="sldNum" idx="12"/>
          </p:nvPr>
        </p:nvSpPr>
        <p:spPr>
          <a:xfrm>
            <a:off x="91531" y="4720201"/>
            <a:ext cx="548700" cy="393600"/>
          </a:xfrm>
          <a:prstGeom prst="rect">
            <a:avLst/>
          </a:prstGeom>
          <a:noFill/>
          <a:ln>
            <a:noFill/>
          </a:ln>
        </p:spPr>
        <p:txBody>
          <a:bodyPr wrap="square" lIns="91425" tIns="91425" rIns="91425" bIns="91425" anchor="ctr" anchorCtr="0">
            <a:noAutofit/>
          </a:bodyPr>
          <a:lstStyle/>
          <a:p>
            <a:pPr lvl="0">
              <a:spcBef>
                <a:spcPts val="0"/>
              </a:spcBef>
              <a:buNone/>
            </a:pPr>
            <a:fld id="{00000000-1234-1234-1234-123412341234}" type="slidenum">
              <a:rPr lang="en" sz="1200">
                <a:solidFill>
                  <a:srgbClr val="0B87A1"/>
                </a:solidFill>
                <a:latin typeface="Dosis Light"/>
                <a:ea typeface="Dosis Light"/>
                <a:cs typeface="Dosis Light"/>
                <a:sym typeface="Dosis Light"/>
              </a:rPr>
              <a:t>‹N›</a:t>
            </a:fld>
            <a:endParaRPr lang="en" sz="1200">
              <a:solidFill>
                <a:srgbClr val="0B87A1"/>
              </a:solidFill>
              <a:latin typeface="Dosis Light"/>
              <a:ea typeface="Dosis Light"/>
              <a:cs typeface="Dosis Light"/>
              <a:sym typeface="Dosis Light"/>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letex/AI-Projectwor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www.impallari.com/dosis"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campivisivi.net/titillium/"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3000" b="-3000"/>
          </a:stretch>
        </a:blipFill>
        <a:effectLst/>
      </p:bgPr>
    </p:bg>
    <p:spTree>
      <p:nvGrpSpPr>
        <p:cNvPr id="1" name="Shape 3835"/>
        <p:cNvGrpSpPr/>
        <p:nvPr/>
      </p:nvGrpSpPr>
      <p:grpSpPr>
        <a:xfrm>
          <a:off x="0" y="0"/>
          <a:ext cx="0" cy="0"/>
          <a:chOff x="0" y="0"/>
          <a:chExt cx="0" cy="0"/>
        </a:xfrm>
      </p:grpSpPr>
      <p:sp>
        <p:nvSpPr>
          <p:cNvPr id="3836" name="Shape 3836"/>
          <p:cNvSpPr txBox="1">
            <a:spLocks noGrp="1"/>
          </p:cNvSpPr>
          <p:nvPr>
            <p:ph type="ctrTitle"/>
          </p:nvPr>
        </p:nvSpPr>
        <p:spPr>
          <a:xfrm>
            <a:off x="271502" y="1722466"/>
            <a:ext cx="5746525" cy="2195632"/>
          </a:xfrm>
          <a:prstGeom prst="rect">
            <a:avLst/>
          </a:prstGeom>
        </p:spPr>
        <p:txBody>
          <a:bodyPr wrap="square" lIns="91425" tIns="91425" rIns="91425" bIns="91425" anchor="t" anchorCtr="0">
            <a:noAutofit/>
          </a:bodyPr>
          <a:lstStyle/>
          <a:p>
            <a:pPr lvl="0">
              <a:spcBef>
                <a:spcPts val="0"/>
              </a:spcBef>
              <a:buNone/>
            </a:pPr>
            <a:r>
              <a:rPr lang="it-IT" sz="3600" b="1" dirty="0">
                <a:solidFill>
                  <a:srgbClr val="D3EBD5"/>
                </a:solidFill>
              </a:rPr>
              <a:t>COGNITIVE COMPUTING AND ARTIFICIAL INTELLIGENCE</a:t>
            </a:r>
            <a:br>
              <a:rPr lang="it-IT" sz="3600" dirty="0">
                <a:solidFill>
                  <a:srgbClr val="D3EBD5"/>
                </a:solidFill>
              </a:rPr>
            </a:br>
            <a:r>
              <a:rPr lang="it-IT" sz="2400" dirty="0">
                <a:solidFill>
                  <a:srgbClr val="D3EBD5"/>
                </a:solidFill>
              </a:rPr>
              <a:t>Presentazione progetto finale</a:t>
            </a:r>
            <a:endParaRPr lang="en" sz="3600" dirty="0">
              <a:solidFill>
                <a:srgbClr val="D3EBD5"/>
              </a:solidFill>
            </a:endParaRPr>
          </a:p>
        </p:txBody>
      </p:sp>
      <p:pic>
        <p:nvPicPr>
          <p:cNvPr id="3" name="Immagine 2" descr="Immagine che contiene interni&#10;&#10;Descrizione generata automaticamente">
            <a:extLst>
              <a:ext uri="{FF2B5EF4-FFF2-40B4-BE49-F238E27FC236}">
                <a16:creationId xmlns:a16="http://schemas.microsoft.com/office/drawing/2014/main" id="{2153551B-99CB-4AD8-8510-9C4B6F5D53FA}"/>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969853" y="82402"/>
            <a:ext cx="917195" cy="895793"/>
          </a:xfrm>
          <a:prstGeom prst="rect">
            <a:avLst/>
          </a:prstGeom>
          <a:noFill/>
          <a:ln>
            <a:noFill/>
          </a:ln>
        </p:spPr>
      </p:pic>
      <p:sp>
        <p:nvSpPr>
          <p:cNvPr id="4" name="Shape 3836">
            <a:extLst>
              <a:ext uri="{FF2B5EF4-FFF2-40B4-BE49-F238E27FC236}">
                <a16:creationId xmlns:a16="http://schemas.microsoft.com/office/drawing/2014/main" id="{132F7437-CC09-46F9-967E-25D2E2E12727}"/>
              </a:ext>
            </a:extLst>
          </p:cNvPr>
          <p:cNvSpPr txBox="1">
            <a:spLocks/>
          </p:cNvSpPr>
          <p:nvPr/>
        </p:nvSpPr>
        <p:spPr>
          <a:xfrm>
            <a:off x="-85611" y="901104"/>
            <a:ext cx="7028122" cy="73364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0BFB7"/>
              </a:buClr>
              <a:buSzPct val="100000"/>
              <a:buFont typeface="Dosis Light"/>
              <a:buNone/>
              <a:defRPr sz="6000" b="0" i="0" u="none" strike="noStrike" cap="none">
                <a:solidFill>
                  <a:srgbClr val="80BFB7"/>
                </a:solidFill>
                <a:latin typeface="Dosis Light"/>
                <a:ea typeface="Dosis Light"/>
                <a:cs typeface="Dosis Light"/>
                <a:sym typeface="Dosis Light"/>
              </a:defRPr>
            </a:lvl1pPr>
            <a:lvl2pPr lvl="1">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2pPr>
            <a:lvl3pPr lvl="2">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3pPr>
            <a:lvl4pPr lvl="3">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4pPr>
            <a:lvl5pPr lvl="4">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5pPr>
            <a:lvl6pPr lvl="5">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6pPr>
            <a:lvl7pPr lvl="6">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7pPr>
            <a:lvl8pPr lvl="7">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8pPr>
            <a:lvl9pPr lvl="8">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9pPr>
          </a:lstStyle>
          <a:p>
            <a:pPr algn="ctr"/>
            <a:r>
              <a:rPr lang="it-IT" sz="1400" dirty="0"/>
              <a:t>Università degli Studi di Catania</a:t>
            </a:r>
          </a:p>
          <a:p>
            <a:pPr algn="ctr"/>
            <a:r>
              <a:rPr lang="it-IT" sz="1400" dirty="0"/>
              <a:t>Dipartimento di Ingegneria Elettrica Elettronica e Informatica</a:t>
            </a:r>
          </a:p>
          <a:p>
            <a:pPr algn="ctr"/>
            <a:r>
              <a:rPr lang="it-IT" sz="1400" dirty="0"/>
              <a:t>Corso di Laurea Magistrale in Ingegneria Informatica</a:t>
            </a:r>
            <a:endParaRPr lang="en" sz="1400" dirty="0"/>
          </a:p>
        </p:txBody>
      </p:sp>
      <p:sp>
        <p:nvSpPr>
          <p:cNvPr id="5" name="Shape 3836">
            <a:extLst>
              <a:ext uri="{FF2B5EF4-FFF2-40B4-BE49-F238E27FC236}">
                <a16:creationId xmlns:a16="http://schemas.microsoft.com/office/drawing/2014/main" id="{56DD426D-552E-400C-BB8F-616813A672FC}"/>
              </a:ext>
            </a:extLst>
          </p:cNvPr>
          <p:cNvSpPr txBox="1">
            <a:spLocks/>
          </p:cNvSpPr>
          <p:nvPr/>
        </p:nvSpPr>
        <p:spPr>
          <a:xfrm>
            <a:off x="271502" y="3993406"/>
            <a:ext cx="5387714" cy="83377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0BFB7"/>
              </a:buClr>
              <a:buSzPct val="100000"/>
              <a:buFont typeface="Dosis Light"/>
              <a:buNone/>
              <a:defRPr sz="6000" b="0" i="0" u="none" strike="noStrike" cap="none">
                <a:solidFill>
                  <a:srgbClr val="80BFB7"/>
                </a:solidFill>
                <a:latin typeface="Dosis Light"/>
                <a:ea typeface="Dosis Light"/>
                <a:cs typeface="Dosis Light"/>
                <a:sym typeface="Dosis Light"/>
              </a:defRPr>
            </a:lvl1pPr>
            <a:lvl2pPr lvl="1">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2pPr>
            <a:lvl3pPr lvl="2">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3pPr>
            <a:lvl4pPr lvl="3">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4pPr>
            <a:lvl5pPr lvl="4">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5pPr>
            <a:lvl6pPr lvl="5">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6pPr>
            <a:lvl7pPr lvl="6">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7pPr>
            <a:lvl8pPr lvl="7">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8pPr>
            <a:lvl9pPr lvl="8">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9pPr>
          </a:lstStyle>
          <a:p>
            <a:r>
              <a:rPr lang="it-IT" sz="1400" dirty="0"/>
              <a:t>Studenti:</a:t>
            </a:r>
          </a:p>
          <a:p>
            <a:r>
              <a:rPr lang="it-IT" sz="1400" dirty="0">
                <a:solidFill>
                  <a:srgbClr val="D3EBD5"/>
                </a:solidFill>
              </a:rPr>
              <a:t>Alessandro Messina (O55000354)</a:t>
            </a:r>
          </a:p>
          <a:p>
            <a:r>
              <a:rPr lang="it-IT" sz="1400" dirty="0">
                <a:solidFill>
                  <a:srgbClr val="D3EBD5"/>
                </a:solidFill>
              </a:rPr>
              <a:t>Marco Pisasale (O55000348)</a:t>
            </a:r>
          </a:p>
          <a:p>
            <a:endParaRPr lang="it-IT" sz="1400" dirty="0"/>
          </a:p>
          <a:p>
            <a:endParaRPr lang="en" sz="1400" dirty="0"/>
          </a:p>
        </p:txBody>
      </p:sp>
      <p:sp>
        <p:nvSpPr>
          <p:cNvPr id="6" name="Shape 3836">
            <a:extLst>
              <a:ext uri="{FF2B5EF4-FFF2-40B4-BE49-F238E27FC236}">
                <a16:creationId xmlns:a16="http://schemas.microsoft.com/office/drawing/2014/main" id="{5735AE71-E83B-4F00-A1BE-7D7BD2D866A9}"/>
              </a:ext>
            </a:extLst>
          </p:cNvPr>
          <p:cNvSpPr txBox="1">
            <a:spLocks/>
          </p:cNvSpPr>
          <p:nvPr/>
        </p:nvSpPr>
        <p:spPr>
          <a:xfrm>
            <a:off x="271502" y="4682749"/>
            <a:ext cx="5387714" cy="37303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0BFB7"/>
              </a:buClr>
              <a:buSzPct val="100000"/>
              <a:buFont typeface="Dosis Light"/>
              <a:buNone/>
              <a:defRPr sz="6000" b="0" i="0" u="none" strike="noStrike" cap="none">
                <a:solidFill>
                  <a:srgbClr val="80BFB7"/>
                </a:solidFill>
                <a:latin typeface="Dosis Light"/>
                <a:ea typeface="Dosis Light"/>
                <a:cs typeface="Dosis Light"/>
                <a:sym typeface="Dosis Light"/>
              </a:defRPr>
            </a:lvl1pPr>
            <a:lvl2pPr lvl="1">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2pPr>
            <a:lvl3pPr lvl="2">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3pPr>
            <a:lvl4pPr lvl="3">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4pPr>
            <a:lvl5pPr lvl="4">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5pPr>
            <a:lvl6pPr lvl="5">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6pPr>
            <a:lvl7pPr lvl="6">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7pPr>
            <a:lvl8pPr lvl="7">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8pPr>
            <a:lvl9pPr lvl="8">
              <a:spcBef>
                <a:spcPts val="0"/>
              </a:spcBef>
              <a:buClr>
                <a:srgbClr val="80BFB7"/>
              </a:buClr>
              <a:buSzPct val="100000"/>
              <a:buFont typeface="Dosis Light"/>
              <a:buNone/>
              <a:defRPr sz="6000">
                <a:solidFill>
                  <a:srgbClr val="80BFB7"/>
                </a:solidFill>
                <a:latin typeface="Dosis Light"/>
                <a:ea typeface="Dosis Light"/>
                <a:cs typeface="Dosis Light"/>
                <a:sym typeface="Dosis Light"/>
              </a:defRPr>
            </a:lvl9pPr>
          </a:lstStyle>
          <a:p>
            <a:r>
              <a:rPr lang="it-IT" sz="1400" dirty="0"/>
              <a:t>Anno Accademico 2018/2019</a:t>
            </a:r>
          </a:p>
          <a:p>
            <a:endParaRPr lang="it-IT" sz="1400" dirty="0"/>
          </a:p>
          <a:p>
            <a:endParaRPr lang="en" sz="1400" dirty="0"/>
          </a:p>
        </p:txBody>
      </p:sp>
      <p:cxnSp>
        <p:nvCxnSpPr>
          <p:cNvPr id="7" name="Connettore diritto 6">
            <a:extLst>
              <a:ext uri="{FF2B5EF4-FFF2-40B4-BE49-F238E27FC236}">
                <a16:creationId xmlns:a16="http://schemas.microsoft.com/office/drawing/2014/main" id="{51E5598A-1AFE-470F-93EB-D5203B053E12}"/>
              </a:ext>
            </a:extLst>
          </p:cNvPr>
          <p:cNvCxnSpPr/>
          <p:nvPr/>
        </p:nvCxnSpPr>
        <p:spPr>
          <a:xfrm>
            <a:off x="233922" y="3971266"/>
            <a:ext cx="602866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3B55"/>
        </a:solidFill>
        <a:effectLst/>
      </p:bgPr>
    </p:bg>
    <p:spTree>
      <p:nvGrpSpPr>
        <p:cNvPr id="1" name="Shape 3863"/>
        <p:cNvGrpSpPr/>
        <p:nvPr/>
      </p:nvGrpSpPr>
      <p:grpSpPr>
        <a:xfrm>
          <a:off x="0" y="0"/>
          <a:ext cx="0" cy="0"/>
          <a:chOff x="0" y="0"/>
          <a:chExt cx="0" cy="0"/>
        </a:xfrm>
      </p:grpSpPr>
      <p:sp>
        <p:nvSpPr>
          <p:cNvPr id="3864" name="Shape 3864"/>
          <p:cNvSpPr txBox="1">
            <a:spLocks noGrp="1"/>
          </p:cNvSpPr>
          <p:nvPr>
            <p:ph type="body" idx="1"/>
          </p:nvPr>
        </p:nvSpPr>
        <p:spPr>
          <a:xfrm>
            <a:off x="1299840" y="877776"/>
            <a:ext cx="4281000" cy="2981846"/>
          </a:xfrm>
          <a:prstGeom prst="rect">
            <a:avLst/>
          </a:prstGeom>
        </p:spPr>
        <p:txBody>
          <a:bodyPr wrap="square" lIns="91425" tIns="91425" rIns="91425" bIns="91425" anchor="t" anchorCtr="0">
            <a:noAutofit/>
          </a:bodyPr>
          <a:lstStyle/>
          <a:p>
            <a:pPr>
              <a:buNone/>
            </a:pPr>
            <a:r>
              <a:rPr lang="it-IT" sz="2000" dirty="0"/>
              <a:t>Our goal is to learn a mapping G : X</a:t>
            </a:r>
            <a:r>
              <a:rPr lang="it-IT" sz="2000" dirty="0">
                <a:sym typeface="Wingdings" panose="05000000000000000000" pitchFamily="2" charset="2"/>
              </a:rPr>
              <a:t> Y such that the distribution of images from G(X) is indistinguishable from the distribution Y using an </a:t>
            </a:r>
            <a:r>
              <a:rPr lang="it-IT" sz="2000" u="sng" dirty="0">
                <a:sym typeface="Wingdings" panose="05000000000000000000" pitchFamily="2" charset="2"/>
              </a:rPr>
              <a:t>adversarial loss</a:t>
            </a:r>
            <a:r>
              <a:rPr lang="it-IT" sz="2000" dirty="0">
                <a:sym typeface="Wingdings" panose="05000000000000000000" pitchFamily="2" charset="2"/>
              </a:rPr>
              <a:t>. </a:t>
            </a:r>
            <a:r>
              <a:rPr lang="it-IT" sz="2000" dirty="0"/>
              <a:t>Because this mapping is highly under-constrained, we couple it with an inverse mapping F : Y</a:t>
            </a:r>
            <a:r>
              <a:rPr lang="it-IT" sz="2000" dirty="0">
                <a:sym typeface="Wingdings" panose="05000000000000000000" pitchFamily="2" charset="2"/>
              </a:rPr>
              <a:t> X and introduce a </a:t>
            </a:r>
            <a:r>
              <a:rPr lang="it-IT" sz="2000" u="sng" dirty="0">
                <a:sym typeface="Wingdings" panose="05000000000000000000" pitchFamily="2" charset="2"/>
              </a:rPr>
              <a:t>cycle consistency loss</a:t>
            </a:r>
            <a:r>
              <a:rPr lang="it-IT" sz="2000" dirty="0">
                <a:sym typeface="Wingdings" panose="05000000000000000000" pitchFamily="2" charset="2"/>
              </a:rPr>
              <a:t> to enforce F(G(X)) </a:t>
            </a:r>
            <a:r>
              <a:rPr lang="it-IT" sz="2000" dirty="0"/>
              <a:t>≈</a:t>
            </a:r>
            <a:r>
              <a:rPr lang="en" sz="2000" dirty="0"/>
              <a:t> X (and viceversa).</a:t>
            </a:r>
            <a:endParaRPr lang="it-IT" sz="2000" dirty="0"/>
          </a:p>
        </p:txBody>
      </p:sp>
      <p:sp>
        <p:nvSpPr>
          <p:cNvPr id="4" name="Shape 3864">
            <a:extLst>
              <a:ext uri="{FF2B5EF4-FFF2-40B4-BE49-F238E27FC236}">
                <a16:creationId xmlns:a16="http://schemas.microsoft.com/office/drawing/2014/main" id="{32FB359A-AEB1-48D0-A786-4F0EB8C3662D}"/>
              </a:ext>
            </a:extLst>
          </p:cNvPr>
          <p:cNvSpPr txBox="1">
            <a:spLocks/>
          </p:cNvSpPr>
          <p:nvPr/>
        </p:nvSpPr>
        <p:spPr>
          <a:xfrm>
            <a:off x="3034012" y="3859622"/>
            <a:ext cx="3075976" cy="6039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9pPr>
          </a:lstStyle>
          <a:p>
            <a:pPr>
              <a:buNone/>
            </a:pPr>
            <a:r>
              <a:rPr lang="it-IT" sz="1600" dirty="0"/>
              <a:t>~</a:t>
            </a:r>
            <a:r>
              <a:rPr lang="it-IT" sz="2400" dirty="0"/>
              <a:t> </a:t>
            </a:r>
            <a:r>
              <a:rPr lang="it-IT" sz="2000" dirty="0"/>
              <a:t>Abstract, CycleGAN paper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Funzionamento</a:t>
            </a:r>
            <a:endParaRPr lang="en" dirty="0"/>
          </a:p>
        </p:txBody>
      </p:sp>
      <p:pic>
        <p:nvPicPr>
          <p:cNvPr id="2" name="Immagine 1">
            <a:extLst>
              <a:ext uri="{FF2B5EF4-FFF2-40B4-BE49-F238E27FC236}">
                <a16:creationId xmlns:a16="http://schemas.microsoft.com/office/drawing/2014/main" id="{BC9B329D-FE9A-41B8-AE27-76EBB80B7A22}"/>
              </a:ext>
            </a:extLst>
          </p:cNvPr>
          <p:cNvPicPr>
            <a:picLocks noChangeAspect="1"/>
          </p:cNvPicPr>
          <p:nvPr/>
        </p:nvPicPr>
        <p:blipFill>
          <a:blip r:embed="rId3"/>
          <a:stretch>
            <a:fillRect/>
          </a:stretch>
        </p:blipFill>
        <p:spPr>
          <a:xfrm>
            <a:off x="0" y="1199686"/>
            <a:ext cx="9144000" cy="3637263"/>
          </a:xfrm>
          <a:prstGeom prst="rect">
            <a:avLst/>
          </a:prstGeom>
        </p:spPr>
      </p:pic>
    </p:spTree>
    <p:extLst>
      <p:ext uri="{BB962C8B-B14F-4D97-AF65-F5344CB8AC3E}">
        <p14:creationId xmlns:p14="http://schemas.microsoft.com/office/powerpoint/2010/main" val="383532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Utilizzo</a:t>
            </a:r>
            <a:endParaRPr lang="en" dirty="0"/>
          </a:p>
        </p:txBody>
      </p:sp>
      <p:sp>
        <p:nvSpPr>
          <p:cNvPr id="3871" name="Shape 3871"/>
          <p:cNvSpPr txBox="1">
            <a:spLocks noGrp="1"/>
          </p:cNvSpPr>
          <p:nvPr>
            <p:ph type="body" idx="1"/>
          </p:nvPr>
        </p:nvSpPr>
        <p:spPr>
          <a:xfrm>
            <a:off x="256595" y="1350767"/>
            <a:ext cx="6979672" cy="3518942"/>
          </a:xfrm>
          <a:prstGeom prst="rect">
            <a:avLst/>
          </a:prstGeom>
        </p:spPr>
        <p:txBody>
          <a:bodyPr wrap="square" lIns="91425" tIns="91425" rIns="91425" bIns="91425" anchor="t" anchorCtr="0">
            <a:noAutofit/>
          </a:bodyPr>
          <a:lstStyle/>
          <a:p>
            <a:pPr marL="457200" lvl="0" indent="-228600">
              <a:buClr>
                <a:srgbClr val="003B55"/>
              </a:buClr>
            </a:pPr>
            <a:r>
              <a:rPr lang="it-IT" dirty="0"/>
              <a:t>Allenando la CycleGAN sul dataset di volti di persone bianche e nere abbiamo così generato due modelli, uno per trasformare volti bianchi in volti neri, e uno che applica la trasformazione opposta.</a:t>
            </a:r>
          </a:p>
          <a:p>
            <a:pPr marL="457200" lvl="0" indent="-228600">
              <a:buClr>
                <a:srgbClr val="003B55"/>
              </a:buClr>
            </a:pPr>
            <a:r>
              <a:rPr lang="it-IT" dirty="0"/>
              <a:t>Entrambi i modelli allenati in questa fase verranno utilizzati successivamente, sul dataset UCF-101 </a:t>
            </a:r>
            <a:br>
              <a:rPr lang="it-IT" dirty="0"/>
            </a:br>
            <a:r>
              <a:rPr lang="it-IT" dirty="0"/>
              <a:t>(in particolare su Utrain), per la generazione del dataset inverso (Utrain-inv).</a:t>
            </a:r>
            <a:endParaRPr lang="en" dirty="0"/>
          </a:p>
        </p:txBody>
      </p:sp>
    </p:spTree>
    <p:extLst>
      <p:ext uri="{BB962C8B-B14F-4D97-AF65-F5344CB8AC3E}">
        <p14:creationId xmlns:p14="http://schemas.microsoft.com/office/powerpoint/2010/main" val="312201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Esempi di trasformazione</a:t>
            </a:r>
            <a:endParaRPr lang="en" dirty="0"/>
          </a:p>
        </p:txBody>
      </p:sp>
      <p:pic>
        <p:nvPicPr>
          <p:cNvPr id="6" name="Immagine 5" descr="Immagine che contiene screenshot&#10;&#10;Descrizione generata automaticamente">
            <a:extLst>
              <a:ext uri="{FF2B5EF4-FFF2-40B4-BE49-F238E27FC236}">
                <a16:creationId xmlns:a16="http://schemas.microsoft.com/office/drawing/2014/main" id="{F0947DC4-64E5-47B0-A7C9-E72416576862}"/>
              </a:ext>
            </a:extLst>
          </p:cNvPr>
          <p:cNvPicPr>
            <a:picLocks noChangeAspect="1"/>
          </p:cNvPicPr>
          <p:nvPr/>
        </p:nvPicPr>
        <p:blipFill rotWithShape="1">
          <a:blip r:embed="rId3"/>
          <a:srcRect l="4002" t="50000" r="40814"/>
          <a:stretch/>
        </p:blipFill>
        <p:spPr>
          <a:xfrm>
            <a:off x="713796" y="1446348"/>
            <a:ext cx="5046092" cy="2571750"/>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8E929136-4D1E-4B65-A158-75B11E1B57B4}"/>
              </a:ext>
            </a:extLst>
          </p:cNvPr>
          <p:cNvPicPr>
            <a:picLocks noChangeAspect="1"/>
          </p:cNvPicPr>
          <p:nvPr/>
        </p:nvPicPr>
        <p:blipFill rotWithShape="1">
          <a:blip r:embed="rId3"/>
          <a:srcRect l="4171" t="15514" r="76062" b="50998"/>
          <a:stretch/>
        </p:blipFill>
        <p:spPr>
          <a:xfrm>
            <a:off x="5713625" y="1549809"/>
            <a:ext cx="2520227" cy="2401629"/>
          </a:xfrm>
          <a:prstGeom prst="rect">
            <a:avLst/>
          </a:prstGeom>
        </p:spPr>
      </p:pic>
    </p:spTree>
    <p:extLst>
      <p:ext uri="{BB962C8B-B14F-4D97-AF65-F5344CB8AC3E}">
        <p14:creationId xmlns:p14="http://schemas.microsoft.com/office/powerpoint/2010/main" val="3465347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Performance metrics</a:t>
            </a:r>
            <a:endParaRPr lang="en" dirty="0"/>
          </a:p>
        </p:txBody>
      </p:sp>
      <p:sp>
        <p:nvSpPr>
          <p:cNvPr id="3871" name="Shape 3871"/>
          <p:cNvSpPr txBox="1">
            <a:spLocks noGrp="1"/>
          </p:cNvSpPr>
          <p:nvPr>
            <p:ph type="body" idx="1"/>
          </p:nvPr>
        </p:nvSpPr>
        <p:spPr>
          <a:xfrm>
            <a:off x="256595" y="1350767"/>
            <a:ext cx="6979672" cy="3518942"/>
          </a:xfrm>
          <a:prstGeom prst="rect">
            <a:avLst/>
          </a:prstGeom>
        </p:spPr>
        <p:txBody>
          <a:bodyPr wrap="square" lIns="91425" tIns="91425" rIns="91425" bIns="91425" anchor="t" anchorCtr="0">
            <a:noAutofit/>
          </a:bodyPr>
          <a:lstStyle/>
          <a:p>
            <a:pPr marL="228600" lvl="0">
              <a:buNone/>
            </a:pPr>
            <a:r>
              <a:rPr lang="it-IT" sz="2000" dirty="0"/>
              <a:t>Trattandosi di modelli generativi, non sono disponibili performance metrics come l’accuracy, in quanto non stiamo lavorando con training data del tipo (X,Y).</a:t>
            </a:r>
          </a:p>
          <a:p>
            <a:pPr marL="228600" lvl="0">
              <a:buNone/>
            </a:pPr>
            <a:r>
              <a:rPr lang="it-IT" sz="2000" dirty="0"/>
              <a:t>La rete fornisce l’andamento delle seguenti loss:</a:t>
            </a:r>
          </a:p>
          <a:p>
            <a:pPr marL="457200" indent="-228600">
              <a:buClr>
                <a:srgbClr val="003B55"/>
              </a:buClr>
            </a:pPr>
            <a:r>
              <a:rPr lang="it-IT" sz="2000" u="sng" dirty="0"/>
              <a:t>Adversarial Loss</a:t>
            </a:r>
            <a:r>
              <a:rPr lang="it-IT" sz="2000" dirty="0"/>
              <a:t> della mapping function G : X </a:t>
            </a:r>
            <a:r>
              <a:rPr lang="it-IT" sz="2000" dirty="0">
                <a:sym typeface="Wingdings" panose="05000000000000000000" pitchFamily="2" charset="2"/>
              </a:rPr>
              <a:t> Y (trasformazione diretta) espressa come</a:t>
            </a:r>
            <a:r>
              <a:rPr lang="it-IT" sz="2000" dirty="0"/>
              <a:t>:</a:t>
            </a:r>
          </a:p>
          <a:p>
            <a:pPr marL="457200" indent="-228600"/>
            <a:endParaRPr lang="it-IT" sz="2000" dirty="0"/>
          </a:p>
          <a:p>
            <a:pPr marL="457200" indent="-228600"/>
            <a:endParaRPr lang="it-IT" sz="2000" dirty="0"/>
          </a:p>
          <a:p>
            <a:pPr marL="457200" indent="-228600"/>
            <a:endParaRPr lang="it-IT" sz="2000" dirty="0"/>
          </a:p>
          <a:p>
            <a:pPr marL="228600">
              <a:buNone/>
            </a:pPr>
            <a:r>
              <a:rPr lang="it-IT" sz="2000" dirty="0"/>
              <a:t>    formula analoga per la mapping function F : Y </a:t>
            </a:r>
            <a:r>
              <a:rPr lang="it-IT" sz="2000" dirty="0">
                <a:sym typeface="Wingdings" panose="05000000000000000000" pitchFamily="2" charset="2"/>
              </a:rPr>
              <a:t> X</a:t>
            </a:r>
            <a:br>
              <a:rPr lang="it-IT" sz="2000" dirty="0">
                <a:sym typeface="Wingdings" panose="05000000000000000000" pitchFamily="2" charset="2"/>
              </a:rPr>
            </a:br>
            <a:r>
              <a:rPr lang="it-IT" sz="2000" dirty="0">
                <a:sym typeface="Wingdings" panose="05000000000000000000" pitchFamily="2" charset="2"/>
              </a:rPr>
              <a:t>    (trasformazione inversa).</a:t>
            </a:r>
            <a:endParaRPr lang="it-IT" sz="2000" dirty="0"/>
          </a:p>
          <a:p>
            <a:pPr marL="457200" indent="-228600"/>
            <a:endParaRPr lang="it-IT" sz="2000" dirty="0"/>
          </a:p>
          <a:p>
            <a:pPr marL="457200" indent="-228600"/>
            <a:endParaRPr lang="en" sz="2000" dirty="0"/>
          </a:p>
        </p:txBody>
      </p:sp>
      <p:pic>
        <p:nvPicPr>
          <p:cNvPr id="2" name="Immagine 1">
            <a:extLst>
              <a:ext uri="{FF2B5EF4-FFF2-40B4-BE49-F238E27FC236}">
                <a16:creationId xmlns:a16="http://schemas.microsoft.com/office/drawing/2014/main" id="{CAE4D4CB-C97B-4AA6-854C-2D4DA1528AB2}"/>
              </a:ext>
            </a:extLst>
          </p:cNvPr>
          <p:cNvPicPr>
            <a:picLocks noChangeAspect="1"/>
          </p:cNvPicPr>
          <p:nvPr/>
        </p:nvPicPr>
        <p:blipFill rotWithShape="1">
          <a:blip r:embed="rId3"/>
          <a:srcRect t="10240" b="29630"/>
          <a:stretch/>
        </p:blipFill>
        <p:spPr>
          <a:xfrm>
            <a:off x="730766" y="3349253"/>
            <a:ext cx="5780884" cy="733647"/>
          </a:xfrm>
          <a:prstGeom prst="rect">
            <a:avLst/>
          </a:prstGeom>
        </p:spPr>
      </p:pic>
    </p:spTree>
    <p:extLst>
      <p:ext uri="{BB962C8B-B14F-4D97-AF65-F5344CB8AC3E}">
        <p14:creationId xmlns:p14="http://schemas.microsoft.com/office/powerpoint/2010/main" val="312368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Performance metrics (continuo)</a:t>
            </a:r>
            <a:endParaRPr lang="en" dirty="0"/>
          </a:p>
        </p:txBody>
      </p:sp>
      <p:sp>
        <p:nvSpPr>
          <p:cNvPr id="3871" name="Shape 3871"/>
          <p:cNvSpPr txBox="1">
            <a:spLocks noGrp="1"/>
          </p:cNvSpPr>
          <p:nvPr>
            <p:ph type="body" idx="1"/>
          </p:nvPr>
        </p:nvSpPr>
        <p:spPr>
          <a:xfrm>
            <a:off x="256595" y="1350767"/>
            <a:ext cx="6979672" cy="2338731"/>
          </a:xfrm>
          <a:prstGeom prst="rect">
            <a:avLst/>
          </a:prstGeom>
        </p:spPr>
        <p:txBody>
          <a:bodyPr wrap="square" lIns="91425" tIns="91425" rIns="91425" bIns="91425" anchor="t" anchorCtr="0">
            <a:noAutofit/>
          </a:bodyPr>
          <a:lstStyle/>
          <a:p>
            <a:pPr marL="457200" indent="-228600">
              <a:buClr>
                <a:srgbClr val="003B55"/>
              </a:buClr>
            </a:pPr>
            <a:r>
              <a:rPr lang="it-IT" sz="2000" u="sng" dirty="0"/>
              <a:t>Cycle consistency loss</a:t>
            </a:r>
            <a:r>
              <a:rPr lang="it-IT" sz="2000" dirty="0"/>
              <a:t>, sia forward (x </a:t>
            </a:r>
            <a:r>
              <a:rPr lang="it-IT" sz="2000" dirty="0">
                <a:sym typeface="Wingdings" panose="05000000000000000000" pitchFamily="2" charset="2"/>
              </a:rPr>
              <a:t> G(x)  F(G(x))</a:t>
            </a:r>
            <a:r>
              <a:rPr lang="it-IT" sz="2000" dirty="0"/>
              <a:t> ≈ x), che backward (y </a:t>
            </a:r>
            <a:r>
              <a:rPr lang="it-IT" sz="2000" dirty="0">
                <a:sym typeface="Wingdings" panose="05000000000000000000" pitchFamily="2" charset="2"/>
              </a:rPr>
              <a:t> F(y)  G(F(y)) </a:t>
            </a:r>
            <a:r>
              <a:rPr lang="it-IT" sz="2000" dirty="0"/>
              <a:t>≈ y)</a:t>
            </a:r>
            <a:r>
              <a:rPr lang="it-IT" sz="2000" dirty="0">
                <a:sym typeface="Wingdings" panose="05000000000000000000" pitchFamily="2" charset="2"/>
              </a:rPr>
              <a:t>, valutata come:</a:t>
            </a:r>
          </a:p>
          <a:p>
            <a:pPr marL="457200" indent="-228600">
              <a:buClr>
                <a:srgbClr val="003B55"/>
              </a:buClr>
            </a:pPr>
            <a:endParaRPr lang="it-IT" sz="2000" dirty="0">
              <a:sym typeface="Wingdings" panose="05000000000000000000" pitchFamily="2" charset="2"/>
            </a:endParaRPr>
          </a:p>
          <a:p>
            <a:pPr marL="457200" indent="-228600">
              <a:buClr>
                <a:srgbClr val="003B55"/>
              </a:buClr>
            </a:pPr>
            <a:endParaRPr lang="it-IT" sz="2000" dirty="0">
              <a:sym typeface="Wingdings" panose="05000000000000000000" pitchFamily="2" charset="2"/>
            </a:endParaRPr>
          </a:p>
          <a:p>
            <a:pPr marL="457200" indent="-228600">
              <a:buClr>
                <a:srgbClr val="003B55"/>
              </a:buClr>
            </a:pPr>
            <a:endParaRPr lang="it-IT" sz="2000" dirty="0">
              <a:sym typeface="Wingdings" panose="05000000000000000000" pitchFamily="2" charset="2"/>
            </a:endParaRPr>
          </a:p>
          <a:p>
            <a:pPr marL="457200" indent="-228600">
              <a:buClr>
                <a:srgbClr val="003B55"/>
              </a:buClr>
            </a:pPr>
            <a:endParaRPr lang="it-IT" sz="2000" dirty="0">
              <a:sym typeface="Wingdings" panose="05000000000000000000" pitchFamily="2" charset="2"/>
            </a:endParaRPr>
          </a:p>
          <a:p>
            <a:pPr marL="457200" indent="-228600">
              <a:buClr>
                <a:srgbClr val="003B55"/>
              </a:buClr>
            </a:pPr>
            <a:r>
              <a:rPr lang="it-IT" sz="2000" dirty="0">
                <a:sym typeface="Wingdings" panose="05000000000000000000" pitchFamily="2" charset="2"/>
              </a:rPr>
              <a:t>Di conseguenza la </a:t>
            </a:r>
            <a:r>
              <a:rPr lang="it-IT" sz="2000" u="sng" dirty="0">
                <a:sym typeface="Wingdings" panose="05000000000000000000" pitchFamily="2" charset="2"/>
              </a:rPr>
              <a:t>full Objective function </a:t>
            </a:r>
            <a:r>
              <a:rPr lang="it-IT" sz="2000" dirty="0">
                <a:sym typeface="Wingdings" panose="05000000000000000000" pitchFamily="2" charset="2"/>
              </a:rPr>
              <a:t>risulta essere:</a:t>
            </a:r>
            <a:endParaRPr lang="it-IT" sz="2000" dirty="0"/>
          </a:p>
          <a:p>
            <a:pPr marL="457200" indent="-228600"/>
            <a:endParaRPr lang="it-IT" sz="2000" dirty="0"/>
          </a:p>
          <a:p>
            <a:pPr marL="457200" indent="-228600"/>
            <a:endParaRPr lang="en" sz="2000" dirty="0"/>
          </a:p>
        </p:txBody>
      </p:sp>
      <p:pic>
        <p:nvPicPr>
          <p:cNvPr id="3" name="Immagine 2">
            <a:extLst>
              <a:ext uri="{FF2B5EF4-FFF2-40B4-BE49-F238E27FC236}">
                <a16:creationId xmlns:a16="http://schemas.microsoft.com/office/drawing/2014/main" id="{540D4E83-AFC2-41D5-A8A3-1A0615D80777}"/>
              </a:ext>
            </a:extLst>
          </p:cNvPr>
          <p:cNvPicPr>
            <a:picLocks noChangeAspect="1"/>
          </p:cNvPicPr>
          <p:nvPr/>
        </p:nvPicPr>
        <p:blipFill>
          <a:blip r:embed="rId3"/>
          <a:stretch>
            <a:fillRect/>
          </a:stretch>
        </p:blipFill>
        <p:spPr>
          <a:xfrm>
            <a:off x="1448246" y="2154145"/>
            <a:ext cx="4345923" cy="835210"/>
          </a:xfrm>
          <a:prstGeom prst="rect">
            <a:avLst/>
          </a:prstGeom>
        </p:spPr>
      </p:pic>
      <p:pic>
        <p:nvPicPr>
          <p:cNvPr id="4" name="Immagine 3">
            <a:extLst>
              <a:ext uri="{FF2B5EF4-FFF2-40B4-BE49-F238E27FC236}">
                <a16:creationId xmlns:a16="http://schemas.microsoft.com/office/drawing/2014/main" id="{671DE2BD-FDFB-4C27-9453-5E08A4C81141}"/>
              </a:ext>
            </a:extLst>
          </p:cNvPr>
          <p:cNvPicPr>
            <a:picLocks noChangeAspect="1"/>
          </p:cNvPicPr>
          <p:nvPr/>
        </p:nvPicPr>
        <p:blipFill>
          <a:blip r:embed="rId4"/>
          <a:stretch>
            <a:fillRect/>
          </a:stretch>
        </p:blipFill>
        <p:spPr>
          <a:xfrm>
            <a:off x="1588521" y="3657599"/>
            <a:ext cx="4065372" cy="1177556"/>
          </a:xfrm>
          <a:prstGeom prst="rect">
            <a:avLst/>
          </a:prstGeom>
        </p:spPr>
      </p:pic>
    </p:spTree>
    <p:extLst>
      <p:ext uri="{BB962C8B-B14F-4D97-AF65-F5344CB8AC3E}">
        <p14:creationId xmlns:p14="http://schemas.microsoft.com/office/powerpoint/2010/main" val="3269948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7310826" cy="857400"/>
          </a:xfrm>
          <a:prstGeom prst="rect">
            <a:avLst/>
          </a:prstGeom>
        </p:spPr>
        <p:txBody>
          <a:bodyPr wrap="square" lIns="91425" tIns="91425" rIns="91425" bIns="91425" anchor="b" anchorCtr="0">
            <a:noAutofit/>
          </a:bodyPr>
          <a:lstStyle/>
          <a:p>
            <a:pPr lvl="0">
              <a:spcBef>
                <a:spcPts val="0"/>
              </a:spcBef>
              <a:buNone/>
            </a:pPr>
            <a:r>
              <a:rPr lang="it-IT" dirty="0"/>
              <a:t>Analisi qualitativa dei risultati ottenuti</a:t>
            </a:r>
            <a:endParaRPr lang="en" dirty="0"/>
          </a:p>
        </p:txBody>
      </p:sp>
      <p:sp>
        <p:nvSpPr>
          <p:cNvPr id="3871" name="Shape 3871"/>
          <p:cNvSpPr txBox="1">
            <a:spLocks noGrp="1"/>
          </p:cNvSpPr>
          <p:nvPr>
            <p:ph type="body" idx="1"/>
          </p:nvPr>
        </p:nvSpPr>
        <p:spPr>
          <a:xfrm>
            <a:off x="256595" y="1350767"/>
            <a:ext cx="7133033" cy="3518942"/>
          </a:xfrm>
          <a:prstGeom prst="rect">
            <a:avLst/>
          </a:prstGeom>
        </p:spPr>
        <p:txBody>
          <a:bodyPr wrap="square" lIns="91425" tIns="91425" rIns="91425" bIns="91425" anchor="t" anchorCtr="0">
            <a:noAutofit/>
          </a:bodyPr>
          <a:lstStyle/>
          <a:p>
            <a:pPr marL="228600" lvl="0">
              <a:buNone/>
            </a:pPr>
            <a:r>
              <a:rPr lang="it-IT" sz="2000" dirty="0"/>
              <a:t>La rete fornisce come output l’andamento delle loss precedentemente viste, che mostrano le seguenti proprietà:</a:t>
            </a:r>
          </a:p>
          <a:p>
            <a:pPr marL="457200" indent="-228600">
              <a:buClr>
                <a:srgbClr val="003B55"/>
              </a:buClr>
            </a:pPr>
            <a:r>
              <a:rPr lang="it-IT" sz="2000" dirty="0"/>
              <a:t>Loss decrescenti col progredire delle epoche, evidenziando una migliore capacità della rete di effettuare le trasformazioni.</a:t>
            </a:r>
          </a:p>
          <a:p>
            <a:pPr marL="457200" indent="-228600">
              <a:buClr>
                <a:srgbClr val="003B55"/>
              </a:buClr>
            </a:pPr>
            <a:r>
              <a:rPr lang="it-IT" sz="2000" dirty="0"/>
              <a:t>Loss dei discriminatori di entrambe le classi tipicamente inferiori rispetto alle rispettive dei generatori, in linea col principio del maggiore potere discriminativo di una rete, rispetto a quello generativo, a parità di condizioni.</a:t>
            </a:r>
          </a:p>
          <a:p>
            <a:pPr marL="457200" indent="-228600">
              <a:buClr>
                <a:srgbClr val="003B55"/>
              </a:buClr>
            </a:pPr>
            <a:r>
              <a:rPr lang="it-IT" sz="2000" dirty="0"/>
              <a:t>Cycle consistency loss tipicamente più alte rispetto alle altre, ad evidenziare le maggior difficoltà della rete nell’effettuare entrambe le trasformazioni per ricostruire l’input originale.</a:t>
            </a:r>
            <a:endParaRPr lang="en" sz="2000" dirty="0"/>
          </a:p>
          <a:p>
            <a:pPr marL="457200" lvl="0" indent="-228600"/>
            <a:endParaRPr lang="en" sz="2000" dirty="0"/>
          </a:p>
        </p:txBody>
      </p:sp>
    </p:spTree>
    <p:extLst>
      <p:ext uri="{BB962C8B-B14F-4D97-AF65-F5344CB8AC3E}">
        <p14:creationId xmlns:p14="http://schemas.microsoft.com/office/powerpoint/2010/main" val="3674588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Note sui risultati</a:t>
            </a:r>
            <a:endParaRPr lang="en" dirty="0"/>
          </a:p>
        </p:txBody>
      </p:sp>
      <p:sp>
        <p:nvSpPr>
          <p:cNvPr id="3871" name="Shape 3871"/>
          <p:cNvSpPr txBox="1">
            <a:spLocks noGrp="1"/>
          </p:cNvSpPr>
          <p:nvPr>
            <p:ph type="body" idx="1"/>
          </p:nvPr>
        </p:nvSpPr>
        <p:spPr>
          <a:xfrm>
            <a:off x="256595" y="1350767"/>
            <a:ext cx="7186196" cy="3550841"/>
          </a:xfrm>
          <a:prstGeom prst="rect">
            <a:avLst/>
          </a:prstGeom>
        </p:spPr>
        <p:txBody>
          <a:bodyPr wrap="square" lIns="91425" tIns="91425" rIns="91425" bIns="91425" anchor="t" anchorCtr="0">
            <a:noAutofit/>
          </a:bodyPr>
          <a:lstStyle/>
          <a:p>
            <a:pPr marL="457200" lvl="0" indent="-228600">
              <a:buClr>
                <a:srgbClr val="003B55"/>
              </a:buClr>
            </a:pPr>
            <a:r>
              <a:rPr lang="it-IT" sz="2000" dirty="0"/>
              <a:t>Per questioni legate alla complessità computazionale di esecuzione della CycleGAN (e quindi di tempo) è stato possibile allenarla per un numero limitato di epoche, il che ha sicuramente influenzato negativamente l’accuratezza delle trasformazioni effettuate dai due modelli e quindi i risultati ottenuti, anche nelle fasi successive del progetto. </a:t>
            </a:r>
          </a:p>
          <a:p>
            <a:pPr marL="457200" lvl="0" indent="-228600">
              <a:buClr>
                <a:srgbClr val="003B55"/>
              </a:buClr>
            </a:pPr>
            <a:r>
              <a:rPr lang="it-IT" sz="2000" dirty="0"/>
              <a:t>Risultati migliori, in termini di efficacia della trasformazione applicata, sarebbero sicuramente stati possibili avendo avuto la possibilità di allenare la rete per un numero di epoche maggiore.</a:t>
            </a:r>
            <a:endParaRPr lang="en" dirty="0"/>
          </a:p>
        </p:txBody>
      </p:sp>
    </p:spTree>
    <p:extLst>
      <p:ext uri="{BB962C8B-B14F-4D97-AF65-F5344CB8AC3E}">
        <p14:creationId xmlns:p14="http://schemas.microsoft.com/office/powerpoint/2010/main" val="45397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Analisi qualitativa degli errori</a:t>
            </a:r>
            <a:endParaRPr lang="en" dirty="0"/>
          </a:p>
        </p:txBody>
      </p:sp>
      <p:sp>
        <p:nvSpPr>
          <p:cNvPr id="3871" name="Shape 3871"/>
          <p:cNvSpPr txBox="1">
            <a:spLocks noGrp="1"/>
          </p:cNvSpPr>
          <p:nvPr>
            <p:ph type="body" idx="1"/>
          </p:nvPr>
        </p:nvSpPr>
        <p:spPr>
          <a:xfrm>
            <a:off x="256595" y="1350767"/>
            <a:ext cx="7186196" cy="3550841"/>
          </a:xfrm>
          <a:prstGeom prst="rect">
            <a:avLst/>
          </a:prstGeom>
        </p:spPr>
        <p:txBody>
          <a:bodyPr wrap="square" lIns="91425" tIns="91425" rIns="91425" bIns="91425" anchor="t" anchorCtr="0">
            <a:noAutofit/>
          </a:bodyPr>
          <a:lstStyle/>
          <a:p>
            <a:pPr marL="457200" lvl="0" indent="-228600">
              <a:buClr>
                <a:srgbClr val="003B55"/>
              </a:buClr>
            </a:pPr>
            <a:r>
              <a:rPr lang="it-IT" sz="2000" dirty="0"/>
              <a:t>In alcuni casi l’output risulta molto simile all’input, evidenziando una trasformazione insufficiente. Esempio:</a:t>
            </a:r>
          </a:p>
          <a:p>
            <a:pPr marL="457200" lvl="0" indent="-228600">
              <a:buClr>
                <a:srgbClr val="003B55"/>
              </a:buClr>
            </a:pPr>
            <a:endParaRPr lang="it-IT" sz="2000" dirty="0"/>
          </a:p>
          <a:p>
            <a:pPr marL="457200" lvl="0" indent="-228600">
              <a:buClr>
                <a:srgbClr val="003B55"/>
              </a:buClr>
            </a:pPr>
            <a:endParaRPr lang="it-IT" sz="2000" dirty="0"/>
          </a:p>
          <a:p>
            <a:pPr marL="457200" lvl="0" indent="-228600">
              <a:buClr>
                <a:srgbClr val="003B55"/>
              </a:buClr>
            </a:pPr>
            <a:endParaRPr lang="it-IT" sz="2000" dirty="0"/>
          </a:p>
          <a:p>
            <a:pPr marL="457200" lvl="0" indent="-228600">
              <a:buClr>
                <a:srgbClr val="003B55"/>
              </a:buClr>
            </a:pPr>
            <a:endParaRPr lang="it-IT" sz="2000" dirty="0"/>
          </a:p>
          <a:p>
            <a:pPr marL="457200" lvl="0" indent="-228600">
              <a:buClr>
                <a:srgbClr val="003B55"/>
              </a:buClr>
            </a:pPr>
            <a:endParaRPr lang="it-IT" sz="2000" dirty="0"/>
          </a:p>
          <a:p>
            <a:pPr marL="457200" lvl="0" indent="-228600">
              <a:buClr>
                <a:srgbClr val="003B55"/>
              </a:buClr>
            </a:pPr>
            <a:endParaRPr lang="it-IT" sz="2000" dirty="0"/>
          </a:p>
          <a:p>
            <a:pPr marL="457200" lvl="0" indent="-228600">
              <a:buClr>
                <a:srgbClr val="003B55"/>
              </a:buClr>
            </a:pPr>
            <a:r>
              <a:rPr lang="it-IT" sz="2000" dirty="0"/>
              <a:t>Ciò nonostante, le trasformazioni risultano comunque visivamente apprezzabili nella maggior parte dei casi, come da esempi precedentemente mostrati.</a:t>
            </a:r>
          </a:p>
          <a:p>
            <a:pPr marL="228600" lvl="0">
              <a:buNone/>
            </a:pPr>
            <a:endParaRPr lang="en" dirty="0"/>
          </a:p>
        </p:txBody>
      </p:sp>
      <p:pic>
        <p:nvPicPr>
          <p:cNvPr id="3" name="Immagine 2" descr="Immagine che contiene screenshot&#10;&#10;Descrizione generata automaticamente">
            <a:extLst>
              <a:ext uri="{FF2B5EF4-FFF2-40B4-BE49-F238E27FC236}">
                <a16:creationId xmlns:a16="http://schemas.microsoft.com/office/drawing/2014/main" id="{E9F42E02-62D7-4663-A1F3-FE00FD355EF4}"/>
              </a:ext>
            </a:extLst>
          </p:cNvPr>
          <p:cNvPicPr>
            <a:picLocks noChangeAspect="1"/>
          </p:cNvPicPr>
          <p:nvPr/>
        </p:nvPicPr>
        <p:blipFill rotWithShape="1">
          <a:blip r:embed="rId3"/>
          <a:srcRect l="3970" t="18398" r="17441" b="41912"/>
          <a:stretch/>
        </p:blipFill>
        <p:spPr>
          <a:xfrm>
            <a:off x="1350335" y="2190311"/>
            <a:ext cx="5011102" cy="1423549"/>
          </a:xfrm>
          <a:prstGeom prst="rect">
            <a:avLst/>
          </a:prstGeom>
        </p:spPr>
      </p:pic>
    </p:spTree>
    <p:extLst>
      <p:ext uri="{BB962C8B-B14F-4D97-AF65-F5344CB8AC3E}">
        <p14:creationId xmlns:p14="http://schemas.microsoft.com/office/powerpoint/2010/main" val="2088028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1000" r="-31000"/>
          </a:stretch>
        </a:blipFill>
        <a:effectLst/>
      </p:bgPr>
    </p:bg>
    <p:spTree>
      <p:nvGrpSpPr>
        <p:cNvPr id="1" name="Shape 3876"/>
        <p:cNvGrpSpPr/>
        <p:nvPr/>
      </p:nvGrpSpPr>
      <p:grpSpPr>
        <a:xfrm>
          <a:off x="0" y="0"/>
          <a:ext cx="0" cy="0"/>
          <a:chOff x="0" y="0"/>
          <a:chExt cx="0" cy="0"/>
        </a:xfrm>
      </p:grpSpPr>
      <p:sp>
        <p:nvSpPr>
          <p:cNvPr id="3877" name="Shape 3877"/>
          <p:cNvSpPr txBox="1">
            <a:spLocks noGrp="1"/>
          </p:cNvSpPr>
          <p:nvPr>
            <p:ph type="ctrTitle" idx="4294967295"/>
          </p:nvPr>
        </p:nvSpPr>
        <p:spPr>
          <a:xfrm>
            <a:off x="272283" y="200131"/>
            <a:ext cx="6980274" cy="2186830"/>
          </a:xfrm>
          <a:prstGeom prst="rect">
            <a:avLst/>
          </a:prstGeom>
        </p:spPr>
        <p:txBody>
          <a:bodyPr wrap="square" lIns="91425" tIns="91425" rIns="91425" bIns="91425" anchor="b" anchorCtr="0">
            <a:noAutofit/>
          </a:bodyPr>
          <a:lstStyle/>
          <a:p>
            <a:pPr lvl="0" rtl="0">
              <a:spcBef>
                <a:spcPts val="0"/>
              </a:spcBef>
              <a:buNone/>
            </a:pPr>
            <a:r>
              <a:rPr lang="it-IT" sz="7200" dirty="0">
                <a:solidFill>
                  <a:srgbClr val="D3EBD5"/>
                </a:solidFill>
              </a:rPr>
              <a:t>Face Classifier training</a:t>
            </a:r>
            <a:endParaRPr lang="en" sz="7200" dirty="0">
              <a:solidFill>
                <a:srgbClr val="D3EBD5"/>
              </a:solidFill>
            </a:endParaRPr>
          </a:p>
        </p:txBody>
      </p:sp>
      <p:sp>
        <p:nvSpPr>
          <p:cNvPr id="3878" name="Shape 3878"/>
          <p:cNvSpPr txBox="1">
            <a:spLocks noGrp="1"/>
          </p:cNvSpPr>
          <p:nvPr>
            <p:ph type="subTitle" idx="4294967295"/>
          </p:nvPr>
        </p:nvSpPr>
        <p:spPr>
          <a:xfrm>
            <a:off x="449839" y="2290122"/>
            <a:ext cx="1588281" cy="563255"/>
          </a:xfrm>
          <a:prstGeom prst="rect">
            <a:avLst/>
          </a:prstGeom>
        </p:spPr>
        <p:txBody>
          <a:bodyPr wrap="square" lIns="91425" tIns="91425" rIns="91425" bIns="91425" anchor="t" anchorCtr="0">
            <a:noAutofit/>
          </a:bodyPr>
          <a:lstStyle/>
          <a:p>
            <a:pPr lvl="0" rtl="0">
              <a:spcBef>
                <a:spcPts val="0"/>
              </a:spcBef>
              <a:buNone/>
            </a:pPr>
            <a:r>
              <a:rPr lang="it-IT" dirty="0">
                <a:solidFill>
                  <a:srgbClr val="80BFB7"/>
                </a:solidFill>
              </a:rPr>
              <a:t>Chapter 3</a:t>
            </a:r>
            <a:endParaRPr lang="en" dirty="0">
              <a:solidFill>
                <a:srgbClr val="80BFB7"/>
              </a:solidFill>
            </a:endParaRPr>
          </a:p>
        </p:txBody>
      </p:sp>
    </p:spTree>
    <p:extLst>
      <p:ext uri="{BB962C8B-B14F-4D97-AF65-F5344CB8AC3E}">
        <p14:creationId xmlns:p14="http://schemas.microsoft.com/office/powerpoint/2010/main" val="1693796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1000" r="-31000"/>
          </a:stretch>
        </a:blipFill>
        <a:effectLst/>
      </p:bgPr>
    </p:bg>
    <p:spTree>
      <p:nvGrpSpPr>
        <p:cNvPr id="1" name="Shape 3876"/>
        <p:cNvGrpSpPr/>
        <p:nvPr/>
      </p:nvGrpSpPr>
      <p:grpSpPr>
        <a:xfrm>
          <a:off x="0" y="0"/>
          <a:ext cx="0" cy="0"/>
          <a:chOff x="0" y="0"/>
          <a:chExt cx="0" cy="0"/>
        </a:xfrm>
      </p:grpSpPr>
      <p:sp>
        <p:nvSpPr>
          <p:cNvPr id="3877" name="Shape 3877"/>
          <p:cNvSpPr txBox="1">
            <a:spLocks noGrp="1"/>
          </p:cNvSpPr>
          <p:nvPr>
            <p:ph type="ctrTitle" idx="4294967295"/>
          </p:nvPr>
        </p:nvSpPr>
        <p:spPr>
          <a:xfrm>
            <a:off x="272283" y="200131"/>
            <a:ext cx="6980274" cy="1447916"/>
          </a:xfrm>
          <a:prstGeom prst="rect">
            <a:avLst/>
          </a:prstGeom>
        </p:spPr>
        <p:txBody>
          <a:bodyPr wrap="square" lIns="91425" tIns="91425" rIns="91425" bIns="91425" anchor="b" anchorCtr="0">
            <a:noAutofit/>
          </a:bodyPr>
          <a:lstStyle/>
          <a:p>
            <a:pPr lvl="0" rtl="0">
              <a:spcBef>
                <a:spcPts val="0"/>
              </a:spcBef>
              <a:buNone/>
            </a:pPr>
            <a:r>
              <a:rPr lang="it-IT" sz="7200" dirty="0">
                <a:solidFill>
                  <a:srgbClr val="D3EBD5"/>
                </a:solidFill>
              </a:rPr>
              <a:t>Introduzione</a:t>
            </a:r>
            <a:endParaRPr lang="en" sz="7200" dirty="0">
              <a:solidFill>
                <a:srgbClr val="D3EBD5"/>
              </a:solidFill>
            </a:endParaRPr>
          </a:p>
        </p:txBody>
      </p:sp>
      <p:sp>
        <p:nvSpPr>
          <p:cNvPr id="3878" name="Shape 3878"/>
          <p:cNvSpPr txBox="1">
            <a:spLocks noGrp="1"/>
          </p:cNvSpPr>
          <p:nvPr>
            <p:ph type="subTitle" idx="4294967295"/>
          </p:nvPr>
        </p:nvSpPr>
        <p:spPr>
          <a:xfrm>
            <a:off x="449839" y="1545839"/>
            <a:ext cx="1588281" cy="563255"/>
          </a:xfrm>
          <a:prstGeom prst="rect">
            <a:avLst/>
          </a:prstGeom>
        </p:spPr>
        <p:txBody>
          <a:bodyPr wrap="square" lIns="91425" tIns="91425" rIns="91425" bIns="91425" anchor="t" anchorCtr="0">
            <a:noAutofit/>
          </a:bodyPr>
          <a:lstStyle/>
          <a:p>
            <a:pPr lvl="0" rtl="0">
              <a:spcBef>
                <a:spcPts val="0"/>
              </a:spcBef>
              <a:buNone/>
            </a:pPr>
            <a:r>
              <a:rPr lang="it-IT" dirty="0">
                <a:solidFill>
                  <a:srgbClr val="80BFB7"/>
                </a:solidFill>
              </a:rPr>
              <a:t>Chapter 1</a:t>
            </a:r>
            <a:endParaRPr lang="en" dirty="0">
              <a:solidFill>
                <a:srgbClr val="80BFB7"/>
              </a:solidFill>
            </a:endParaRPr>
          </a:p>
        </p:txBody>
      </p:sp>
    </p:spTree>
    <p:extLst>
      <p:ext uri="{BB962C8B-B14F-4D97-AF65-F5344CB8AC3E}">
        <p14:creationId xmlns:p14="http://schemas.microsoft.com/office/powerpoint/2010/main" val="26089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Modello utilizzato</a:t>
            </a:r>
            <a:endParaRPr lang="en" dirty="0"/>
          </a:p>
        </p:txBody>
      </p:sp>
      <p:sp>
        <p:nvSpPr>
          <p:cNvPr id="3871" name="Shape 3871"/>
          <p:cNvSpPr txBox="1">
            <a:spLocks noGrp="1"/>
          </p:cNvSpPr>
          <p:nvPr>
            <p:ph type="body" idx="1"/>
          </p:nvPr>
        </p:nvSpPr>
        <p:spPr>
          <a:xfrm>
            <a:off x="256595" y="1350767"/>
            <a:ext cx="6979672" cy="3518942"/>
          </a:xfrm>
          <a:prstGeom prst="rect">
            <a:avLst/>
          </a:prstGeom>
        </p:spPr>
        <p:txBody>
          <a:bodyPr wrap="square" lIns="91425" tIns="91425" rIns="91425" bIns="91425" anchor="t" anchorCtr="0">
            <a:noAutofit/>
          </a:bodyPr>
          <a:lstStyle/>
          <a:p>
            <a:pPr marL="228600" lvl="0">
              <a:buNone/>
            </a:pPr>
            <a:r>
              <a:rPr lang="it-IT" dirty="0"/>
              <a:t>Per effettuare la face classification sui volti (dataset black_white) è stata utilizzata una CNN costituita da:</a:t>
            </a:r>
          </a:p>
          <a:p>
            <a:pPr marL="457200" lvl="0" indent="-228600">
              <a:buClr>
                <a:srgbClr val="003B55"/>
              </a:buClr>
            </a:pPr>
            <a:r>
              <a:rPr lang="it-IT" dirty="0"/>
              <a:t>4 layer convoluzionali;</a:t>
            </a:r>
          </a:p>
          <a:p>
            <a:pPr marL="457200" lvl="0" indent="-228600">
              <a:buClr>
                <a:srgbClr val="003B55"/>
              </a:buClr>
            </a:pPr>
            <a:r>
              <a:rPr lang="it-IT" dirty="0"/>
              <a:t>2 layer di pooling;</a:t>
            </a:r>
          </a:p>
          <a:p>
            <a:pPr marL="457200" lvl="0" indent="-228600">
              <a:buClr>
                <a:srgbClr val="003B55"/>
              </a:buClr>
            </a:pPr>
            <a:r>
              <a:rPr lang="it-IT" dirty="0"/>
              <a:t>2 layer lineari.</a:t>
            </a:r>
          </a:p>
          <a:p>
            <a:pPr marL="457200" lvl="0" indent="-228600">
              <a:buClr>
                <a:srgbClr val="003B55"/>
              </a:buClr>
            </a:pPr>
            <a:endParaRPr lang="it-IT" dirty="0"/>
          </a:p>
          <a:p>
            <a:pPr marL="228600" lvl="0">
              <a:buNone/>
            </a:pPr>
            <a:r>
              <a:rPr lang="it-IT" dirty="0"/>
              <a:t>La rete restituisce come output la classe di appartenenza (black o white) del volto analizzato.</a:t>
            </a:r>
            <a:endParaRPr lang="en" dirty="0"/>
          </a:p>
        </p:txBody>
      </p:sp>
    </p:spTree>
    <p:extLst>
      <p:ext uri="{BB962C8B-B14F-4D97-AF65-F5344CB8AC3E}">
        <p14:creationId xmlns:p14="http://schemas.microsoft.com/office/powerpoint/2010/main" val="2344123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Architettura CNN</a:t>
            </a:r>
            <a:endParaRPr lang="en" dirty="0"/>
          </a:p>
        </p:txBody>
      </p:sp>
      <p:pic>
        <p:nvPicPr>
          <p:cNvPr id="4" name="Immagine 3">
            <a:extLst>
              <a:ext uri="{FF2B5EF4-FFF2-40B4-BE49-F238E27FC236}">
                <a16:creationId xmlns:a16="http://schemas.microsoft.com/office/drawing/2014/main" id="{C99353E3-8396-42F5-9D89-7F5A7E04DF53}"/>
              </a:ext>
            </a:extLst>
          </p:cNvPr>
          <p:cNvPicPr>
            <a:picLocks noChangeAspect="1"/>
          </p:cNvPicPr>
          <p:nvPr/>
        </p:nvPicPr>
        <p:blipFill>
          <a:blip r:embed="rId3"/>
          <a:stretch>
            <a:fillRect/>
          </a:stretch>
        </p:blipFill>
        <p:spPr>
          <a:xfrm>
            <a:off x="365881" y="1286850"/>
            <a:ext cx="5634813" cy="3673898"/>
          </a:xfrm>
          <a:prstGeom prst="rect">
            <a:avLst/>
          </a:prstGeom>
        </p:spPr>
      </p:pic>
    </p:spTree>
    <p:extLst>
      <p:ext uri="{BB962C8B-B14F-4D97-AF65-F5344CB8AC3E}">
        <p14:creationId xmlns:p14="http://schemas.microsoft.com/office/powerpoint/2010/main" val="2429174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Training e risultati</a:t>
            </a:r>
            <a:endParaRPr lang="en" dirty="0"/>
          </a:p>
        </p:txBody>
      </p:sp>
      <p:sp>
        <p:nvSpPr>
          <p:cNvPr id="3871" name="Shape 3871"/>
          <p:cNvSpPr txBox="1">
            <a:spLocks noGrp="1"/>
          </p:cNvSpPr>
          <p:nvPr>
            <p:ph type="body" idx="1"/>
          </p:nvPr>
        </p:nvSpPr>
        <p:spPr>
          <a:xfrm>
            <a:off x="256595" y="1350767"/>
            <a:ext cx="6979672" cy="3518942"/>
          </a:xfrm>
          <a:prstGeom prst="rect">
            <a:avLst/>
          </a:prstGeom>
        </p:spPr>
        <p:txBody>
          <a:bodyPr wrap="square" lIns="91425" tIns="91425" rIns="91425" bIns="91425" anchor="t" anchorCtr="0">
            <a:noAutofit/>
          </a:bodyPr>
          <a:lstStyle/>
          <a:p>
            <a:pPr marL="457200" lvl="0" indent="-228600">
              <a:buClr>
                <a:srgbClr val="003B55"/>
              </a:buClr>
            </a:pPr>
            <a:r>
              <a:rPr lang="it-IT" dirty="0"/>
              <a:t>La rete è stata allenata sul dataset dei volti (black_white) per un totale di 100 epoche, con un learning rate lr = 0,01.</a:t>
            </a:r>
          </a:p>
          <a:p>
            <a:pPr marL="457200" lvl="0" indent="-228600">
              <a:buClr>
                <a:srgbClr val="003B55"/>
              </a:buClr>
            </a:pPr>
            <a:endParaRPr lang="it-IT" dirty="0"/>
          </a:p>
          <a:p>
            <a:pPr marL="457200" lvl="0" indent="-228600">
              <a:buClr>
                <a:srgbClr val="003B55"/>
              </a:buClr>
            </a:pPr>
            <a:r>
              <a:rPr lang="it-IT" dirty="0"/>
              <a:t>Le migliori performance si sono registrate all’epoch 89, con una validation accuracy </a:t>
            </a:r>
            <a:br>
              <a:rPr lang="it-IT" dirty="0"/>
            </a:br>
            <a:r>
              <a:rPr lang="it-IT" dirty="0"/>
              <a:t>VA = 90,99%, alla quale corrisponde una test accuracy TeA = 90,82%.</a:t>
            </a:r>
            <a:endParaRPr lang="en" dirty="0"/>
          </a:p>
        </p:txBody>
      </p:sp>
    </p:spTree>
    <p:extLst>
      <p:ext uri="{BB962C8B-B14F-4D97-AF65-F5344CB8AC3E}">
        <p14:creationId xmlns:p14="http://schemas.microsoft.com/office/powerpoint/2010/main" val="3594148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Andamenti loss e accuracy</a:t>
            </a:r>
            <a:endParaRPr lang="en" dirty="0"/>
          </a:p>
        </p:txBody>
      </p:sp>
      <p:pic>
        <p:nvPicPr>
          <p:cNvPr id="5" name="Immagine 4" descr="Immagine che contiene screenshot&#10;&#10;Descrizione generata automaticamente">
            <a:extLst>
              <a:ext uri="{FF2B5EF4-FFF2-40B4-BE49-F238E27FC236}">
                <a16:creationId xmlns:a16="http://schemas.microsoft.com/office/drawing/2014/main" id="{1A5F765F-F98B-498B-94E7-E2A53B263C67}"/>
              </a:ext>
            </a:extLst>
          </p:cNvPr>
          <p:cNvPicPr>
            <a:picLocks noChangeAspect="1"/>
          </p:cNvPicPr>
          <p:nvPr/>
        </p:nvPicPr>
        <p:blipFill rotWithShape="1">
          <a:blip r:embed="rId3"/>
          <a:srcRect l="28721" t="29975" r="50000" b="44325"/>
          <a:stretch/>
        </p:blipFill>
        <p:spPr>
          <a:xfrm>
            <a:off x="205746" y="1424763"/>
            <a:ext cx="4459630" cy="3029813"/>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0B0B5ECF-9400-4943-AF70-E92CBA928511}"/>
              </a:ext>
            </a:extLst>
          </p:cNvPr>
          <p:cNvPicPr>
            <a:picLocks noChangeAspect="1"/>
          </p:cNvPicPr>
          <p:nvPr/>
        </p:nvPicPr>
        <p:blipFill rotWithShape="1">
          <a:blip r:embed="rId3"/>
          <a:srcRect l="28721" t="55581" r="50000" b="19380"/>
          <a:stretch/>
        </p:blipFill>
        <p:spPr>
          <a:xfrm>
            <a:off x="4466915" y="1456662"/>
            <a:ext cx="4447521" cy="2943824"/>
          </a:xfrm>
          <a:prstGeom prst="rect">
            <a:avLst/>
          </a:prstGeom>
        </p:spPr>
      </p:pic>
    </p:spTree>
    <p:extLst>
      <p:ext uri="{BB962C8B-B14F-4D97-AF65-F5344CB8AC3E}">
        <p14:creationId xmlns:p14="http://schemas.microsoft.com/office/powerpoint/2010/main" val="4165626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1000" r="-31000"/>
          </a:stretch>
        </a:blipFill>
        <a:effectLst/>
      </p:bgPr>
    </p:bg>
    <p:spTree>
      <p:nvGrpSpPr>
        <p:cNvPr id="1" name="Shape 3876"/>
        <p:cNvGrpSpPr/>
        <p:nvPr/>
      </p:nvGrpSpPr>
      <p:grpSpPr>
        <a:xfrm>
          <a:off x="0" y="0"/>
          <a:ext cx="0" cy="0"/>
          <a:chOff x="0" y="0"/>
          <a:chExt cx="0" cy="0"/>
        </a:xfrm>
      </p:grpSpPr>
      <p:sp>
        <p:nvSpPr>
          <p:cNvPr id="3877" name="Shape 3877"/>
          <p:cNvSpPr txBox="1">
            <a:spLocks noGrp="1"/>
          </p:cNvSpPr>
          <p:nvPr>
            <p:ph type="ctrTitle" idx="4294967295"/>
          </p:nvPr>
        </p:nvSpPr>
        <p:spPr>
          <a:xfrm>
            <a:off x="272283" y="200131"/>
            <a:ext cx="8616536" cy="2186830"/>
          </a:xfrm>
          <a:prstGeom prst="rect">
            <a:avLst/>
          </a:prstGeom>
        </p:spPr>
        <p:txBody>
          <a:bodyPr wrap="square" lIns="91425" tIns="91425" rIns="91425" bIns="91425" anchor="b" anchorCtr="0">
            <a:noAutofit/>
          </a:bodyPr>
          <a:lstStyle/>
          <a:p>
            <a:pPr lvl="0" rtl="0">
              <a:spcBef>
                <a:spcPts val="0"/>
              </a:spcBef>
              <a:buNone/>
            </a:pPr>
            <a:r>
              <a:rPr lang="it-IT" sz="7200" dirty="0">
                <a:solidFill>
                  <a:srgbClr val="D3EBD5"/>
                </a:solidFill>
              </a:rPr>
              <a:t>Face Detector &amp; Utrain-inv generation</a:t>
            </a:r>
            <a:endParaRPr lang="en" sz="7200" dirty="0">
              <a:solidFill>
                <a:srgbClr val="D3EBD5"/>
              </a:solidFill>
            </a:endParaRPr>
          </a:p>
        </p:txBody>
      </p:sp>
      <p:sp>
        <p:nvSpPr>
          <p:cNvPr id="3878" name="Shape 3878"/>
          <p:cNvSpPr txBox="1">
            <a:spLocks noGrp="1"/>
          </p:cNvSpPr>
          <p:nvPr>
            <p:ph type="subTitle" idx="4294967295"/>
          </p:nvPr>
        </p:nvSpPr>
        <p:spPr>
          <a:xfrm>
            <a:off x="449839" y="2290122"/>
            <a:ext cx="1588281" cy="563255"/>
          </a:xfrm>
          <a:prstGeom prst="rect">
            <a:avLst/>
          </a:prstGeom>
        </p:spPr>
        <p:txBody>
          <a:bodyPr wrap="square" lIns="91425" tIns="91425" rIns="91425" bIns="91425" anchor="t" anchorCtr="0">
            <a:noAutofit/>
          </a:bodyPr>
          <a:lstStyle/>
          <a:p>
            <a:pPr lvl="0" rtl="0">
              <a:spcBef>
                <a:spcPts val="0"/>
              </a:spcBef>
              <a:buNone/>
            </a:pPr>
            <a:r>
              <a:rPr lang="it-IT" dirty="0">
                <a:solidFill>
                  <a:srgbClr val="80BFB7"/>
                </a:solidFill>
              </a:rPr>
              <a:t>Chapter 4</a:t>
            </a:r>
            <a:endParaRPr lang="en" dirty="0">
              <a:solidFill>
                <a:srgbClr val="80BFB7"/>
              </a:solidFill>
            </a:endParaRPr>
          </a:p>
        </p:txBody>
      </p:sp>
    </p:spTree>
    <p:extLst>
      <p:ext uri="{BB962C8B-B14F-4D97-AF65-F5344CB8AC3E}">
        <p14:creationId xmlns:p14="http://schemas.microsoft.com/office/powerpoint/2010/main" val="1825763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Obiettivi (punto 5)</a:t>
            </a:r>
            <a:endParaRPr lang="en" dirty="0"/>
          </a:p>
        </p:txBody>
      </p:sp>
      <p:sp>
        <p:nvSpPr>
          <p:cNvPr id="3871" name="Shape 3871"/>
          <p:cNvSpPr txBox="1">
            <a:spLocks noGrp="1"/>
          </p:cNvSpPr>
          <p:nvPr>
            <p:ph type="body" idx="1"/>
          </p:nvPr>
        </p:nvSpPr>
        <p:spPr>
          <a:xfrm>
            <a:off x="256594" y="1350767"/>
            <a:ext cx="7207461" cy="3518942"/>
          </a:xfrm>
          <a:prstGeom prst="rect">
            <a:avLst/>
          </a:prstGeom>
        </p:spPr>
        <p:txBody>
          <a:bodyPr wrap="square" lIns="91425" tIns="91425" rIns="91425" bIns="91425" anchor="t" anchorCtr="0">
            <a:noAutofit/>
          </a:bodyPr>
          <a:lstStyle/>
          <a:p>
            <a:pPr marL="457200" lvl="0" indent="-228600">
              <a:buClr>
                <a:srgbClr val="003B55"/>
              </a:buClr>
            </a:pPr>
            <a:r>
              <a:rPr lang="it-IT" dirty="0"/>
              <a:t>Utilizzo del DNN Face Detector in OpenCV per l’identificazione dei volti nei video del dataset </a:t>
            </a:r>
            <a:br>
              <a:rPr lang="it-IT" dirty="0"/>
            </a:br>
            <a:r>
              <a:rPr lang="it-IT" dirty="0"/>
              <a:t>UCF-101 (dataset di action recognition).</a:t>
            </a:r>
          </a:p>
          <a:p>
            <a:pPr marL="457200" lvl="0" indent="-228600">
              <a:buClr>
                <a:srgbClr val="003B55"/>
              </a:buClr>
            </a:pPr>
            <a:r>
              <a:rPr lang="it-IT" dirty="0"/>
              <a:t>Estrazione dei volti identificati dal Face Detector nelle frame dei video e classificazione utilizzando il classificatore (CNN) precedentemente allenato.</a:t>
            </a:r>
          </a:p>
          <a:p>
            <a:pPr marL="457200" lvl="0" indent="-228600">
              <a:buClr>
                <a:srgbClr val="003B55"/>
              </a:buClr>
            </a:pPr>
            <a:r>
              <a:rPr lang="it-IT" dirty="0"/>
              <a:t>Sulla base della classificazione del volto come bianco o nero, utilizzo del rispettivo modello della CycleGAN per la trasformazione nella classe opposta.</a:t>
            </a:r>
            <a:endParaRPr lang="en" dirty="0"/>
          </a:p>
        </p:txBody>
      </p:sp>
    </p:spTree>
    <p:extLst>
      <p:ext uri="{BB962C8B-B14F-4D97-AF65-F5344CB8AC3E}">
        <p14:creationId xmlns:p14="http://schemas.microsoft.com/office/powerpoint/2010/main" val="2768105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Obiettivi (punto 5) (continuo)</a:t>
            </a:r>
            <a:endParaRPr lang="en" dirty="0"/>
          </a:p>
        </p:txBody>
      </p:sp>
      <p:sp>
        <p:nvSpPr>
          <p:cNvPr id="3871" name="Shape 3871"/>
          <p:cNvSpPr txBox="1">
            <a:spLocks noGrp="1"/>
          </p:cNvSpPr>
          <p:nvPr>
            <p:ph type="body" idx="1"/>
          </p:nvPr>
        </p:nvSpPr>
        <p:spPr>
          <a:xfrm>
            <a:off x="256595" y="1350767"/>
            <a:ext cx="6979672" cy="3518942"/>
          </a:xfrm>
          <a:prstGeom prst="rect">
            <a:avLst/>
          </a:prstGeom>
        </p:spPr>
        <p:txBody>
          <a:bodyPr wrap="square" lIns="91425" tIns="91425" rIns="91425" bIns="91425" anchor="t" anchorCtr="0">
            <a:noAutofit/>
          </a:bodyPr>
          <a:lstStyle/>
          <a:p>
            <a:pPr marL="457200" lvl="0" indent="-228600">
              <a:buClr>
                <a:srgbClr val="003B55"/>
              </a:buClr>
            </a:pPr>
            <a:r>
              <a:rPr lang="it-IT" dirty="0"/>
              <a:t>Post-processing dell’output della CycleGAN: resize e sostituzione del volto originale per ogni frame di ogni video.</a:t>
            </a:r>
          </a:p>
          <a:p>
            <a:pPr marL="457200" lvl="0" indent="-228600">
              <a:buClr>
                <a:srgbClr val="003B55"/>
              </a:buClr>
            </a:pPr>
            <a:r>
              <a:rPr lang="it-IT" dirty="0"/>
              <a:t>Una volta trasformate tutte le frame del video nelle quali compaiono dei volti, ricostruzione di ogni video a partire dalle frame, utilizzando il software FFmpeg.</a:t>
            </a:r>
            <a:r>
              <a:rPr lang="en" dirty="0"/>
              <a:t> I video così generati costituiranno il dataset Utrain-inv.</a:t>
            </a:r>
            <a:endParaRPr lang="it-IT" dirty="0"/>
          </a:p>
        </p:txBody>
      </p:sp>
    </p:spTree>
    <p:extLst>
      <p:ext uri="{BB962C8B-B14F-4D97-AF65-F5344CB8AC3E}">
        <p14:creationId xmlns:p14="http://schemas.microsoft.com/office/powerpoint/2010/main" val="457949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Implementazione</a:t>
            </a:r>
            <a:endParaRPr lang="en" dirty="0"/>
          </a:p>
        </p:txBody>
      </p:sp>
      <p:sp>
        <p:nvSpPr>
          <p:cNvPr id="3871" name="Shape 3871"/>
          <p:cNvSpPr txBox="1">
            <a:spLocks noGrp="1"/>
          </p:cNvSpPr>
          <p:nvPr>
            <p:ph type="body" idx="1"/>
          </p:nvPr>
        </p:nvSpPr>
        <p:spPr>
          <a:xfrm>
            <a:off x="256594" y="1350767"/>
            <a:ext cx="7388215" cy="3518942"/>
          </a:xfrm>
          <a:prstGeom prst="rect">
            <a:avLst/>
          </a:prstGeom>
        </p:spPr>
        <p:txBody>
          <a:bodyPr wrap="square" lIns="91425" tIns="91425" rIns="91425" bIns="91425" anchor="t" anchorCtr="0">
            <a:noAutofit/>
          </a:bodyPr>
          <a:lstStyle/>
          <a:p>
            <a:pPr marL="228600">
              <a:buNone/>
            </a:pPr>
            <a:r>
              <a:rPr lang="it-IT" sz="2000" dirty="0"/>
              <a:t>Per il raggiungimento degli obiettivi precedentemente menzionati sono stati integrati i codici del Face Detector, del Face Classifier e della CycleGAN, al fine di effettuare le seguenti operazioni:</a:t>
            </a:r>
          </a:p>
          <a:p>
            <a:pPr marL="457200" lvl="0" indent="-228600">
              <a:buClr>
                <a:srgbClr val="003B55"/>
              </a:buClr>
            </a:pPr>
            <a:r>
              <a:rPr lang="it-IT" sz="2000" dirty="0"/>
              <a:t>Face detection e salvataggio cropped image (temporanea).</a:t>
            </a:r>
          </a:p>
          <a:p>
            <a:pPr marL="457200" lvl="0" indent="-228600">
              <a:buClr>
                <a:srgbClr val="003B55"/>
              </a:buClr>
            </a:pPr>
            <a:r>
              <a:rPr lang="it-IT" sz="2000" dirty="0"/>
              <a:t>Processamento dell’immagine temporanea da parte del Face Classifier, per la determinazione della classe di appartenenza.</a:t>
            </a:r>
          </a:p>
          <a:p>
            <a:pPr marL="457200" lvl="0" indent="-228600">
              <a:buClr>
                <a:srgbClr val="003B55"/>
              </a:buClr>
            </a:pPr>
            <a:r>
              <a:rPr lang="it-IT" sz="2000" dirty="0"/>
              <a:t>Processamento dell’immagine temporanea da parte della CycleGAN e scelta dell’output (img_fake_A o img_fake_B) sulla base dell’output del Face Classifier.</a:t>
            </a:r>
          </a:p>
          <a:p>
            <a:pPr marL="457200" lvl="0" indent="-228600">
              <a:buClr>
                <a:srgbClr val="003B55"/>
              </a:buClr>
            </a:pPr>
            <a:r>
              <a:rPr lang="it-IT" sz="2000" dirty="0"/>
              <a:t>Rimozione dell’immagine temporanea.</a:t>
            </a:r>
            <a:endParaRPr lang="it-IT" dirty="0"/>
          </a:p>
        </p:txBody>
      </p:sp>
    </p:spTree>
    <p:extLst>
      <p:ext uri="{BB962C8B-B14F-4D97-AF65-F5344CB8AC3E}">
        <p14:creationId xmlns:p14="http://schemas.microsoft.com/office/powerpoint/2010/main" val="2755854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Implementazione (continuo)</a:t>
            </a:r>
            <a:endParaRPr lang="en" dirty="0"/>
          </a:p>
        </p:txBody>
      </p:sp>
      <p:sp>
        <p:nvSpPr>
          <p:cNvPr id="3871" name="Shape 3871"/>
          <p:cNvSpPr txBox="1">
            <a:spLocks noGrp="1"/>
          </p:cNvSpPr>
          <p:nvPr>
            <p:ph type="body" idx="1"/>
          </p:nvPr>
        </p:nvSpPr>
        <p:spPr>
          <a:xfrm>
            <a:off x="256594" y="1350767"/>
            <a:ext cx="7452011" cy="3518942"/>
          </a:xfrm>
          <a:prstGeom prst="rect">
            <a:avLst/>
          </a:prstGeom>
        </p:spPr>
        <p:txBody>
          <a:bodyPr wrap="square" lIns="91425" tIns="91425" rIns="91425" bIns="91425" anchor="t" anchorCtr="0">
            <a:noAutofit/>
          </a:bodyPr>
          <a:lstStyle/>
          <a:p>
            <a:pPr marL="457200" indent="-228600">
              <a:buClr>
                <a:srgbClr val="003B55"/>
              </a:buClr>
            </a:pPr>
            <a:r>
              <a:rPr lang="it-IT" sz="2000" dirty="0"/>
              <a:t>Post-processing dell’output della CycleGAN: resize e sostituzione del volto originale con l’output della CycleGAN per ogni frame di ogni video.</a:t>
            </a:r>
          </a:p>
          <a:p>
            <a:pPr marL="457200" lvl="0" indent="-228600">
              <a:buClr>
                <a:srgbClr val="003B55"/>
              </a:buClr>
            </a:pPr>
            <a:r>
              <a:rPr lang="it-IT" sz="2000" dirty="0"/>
              <a:t>Salvataggio di ogni frame così processata nella directory corretta.</a:t>
            </a:r>
          </a:p>
          <a:p>
            <a:pPr marL="457200" lvl="0" indent="-228600">
              <a:buClr>
                <a:srgbClr val="003B55"/>
              </a:buClr>
            </a:pPr>
            <a:r>
              <a:rPr lang="it-IT" sz="2000" dirty="0"/>
              <a:t>Generazione di Utrain-inv: una folder per ogni video di ogni classe.</a:t>
            </a:r>
          </a:p>
          <a:p>
            <a:pPr marL="457200" lvl="0" indent="-228600">
              <a:buClr>
                <a:srgbClr val="003B55"/>
              </a:buClr>
            </a:pPr>
            <a:r>
              <a:rPr lang="it-IT" sz="2000" dirty="0"/>
              <a:t>Creazione di uno script per la ricostruzione dei video a partire dalle frame generate utilizzando il software FFmpeg.</a:t>
            </a:r>
          </a:p>
          <a:p>
            <a:pPr marL="457200" lvl="0" indent="-228600"/>
            <a:endParaRPr lang="it-IT" dirty="0"/>
          </a:p>
        </p:txBody>
      </p:sp>
    </p:spTree>
    <p:extLst>
      <p:ext uri="{BB962C8B-B14F-4D97-AF65-F5344CB8AC3E}">
        <p14:creationId xmlns:p14="http://schemas.microsoft.com/office/powerpoint/2010/main" val="1166347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580"/>
            <a:ext cx="6761100" cy="857400"/>
          </a:xfrm>
          <a:prstGeom prst="rect">
            <a:avLst/>
          </a:prstGeom>
        </p:spPr>
        <p:txBody>
          <a:bodyPr wrap="square" lIns="91425" tIns="91425" rIns="91425" bIns="91425" anchor="b" anchorCtr="0">
            <a:noAutofit/>
          </a:bodyPr>
          <a:lstStyle/>
          <a:p>
            <a:pPr lvl="0">
              <a:spcBef>
                <a:spcPts val="0"/>
              </a:spcBef>
              <a:buNone/>
            </a:pPr>
            <a:r>
              <a:rPr lang="it-IT" dirty="0"/>
              <a:t>Source code 1: Detection part</a:t>
            </a:r>
            <a:endParaRPr lang="en" dirty="0"/>
          </a:p>
        </p:txBody>
      </p:sp>
      <p:pic>
        <p:nvPicPr>
          <p:cNvPr id="5" name="Immagine 4">
            <a:extLst>
              <a:ext uri="{FF2B5EF4-FFF2-40B4-BE49-F238E27FC236}">
                <a16:creationId xmlns:a16="http://schemas.microsoft.com/office/drawing/2014/main" id="{D9084BC0-B2A3-4DDD-B0F5-B565840DE643}"/>
              </a:ext>
            </a:extLst>
          </p:cNvPr>
          <p:cNvPicPr>
            <a:picLocks noChangeAspect="1"/>
          </p:cNvPicPr>
          <p:nvPr/>
        </p:nvPicPr>
        <p:blipFill>
          <a:blip r:embed="rId3"/>
          <a:stretch>
            <a:fillRect/>
          </a:stretch>
        </p:blipFill>
        <p:spPr>
          <a:xfrm>
            <a:off x="330563" y="820919"/>
            <a:ext cx="6838950" cy="4248150"/>
          </a:xfrm>
          <a:prstGeom prst="rect">
            <a:avLst/>
          </a:prstGeom>
        </p:spPr>
      </p:pic>
    </p:spTree>
    <p:extLst>
      <p:ext uri="{BB962C8B-B14F-4D97-AF65-F5344CB8AC3E}">
        <p14:creationId xmlns:p14="http://schemas.microsoft.com/office/powerpoint/2010/main" val="1344528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Obiettivi del progetto</a:t>
            </a:r>
            <a:endParaRPr lang="en" dirty="0"/>
          </a:p>
        </p:txBody>
      </p:sp>
      <p:sp>
        <p:nvSpPr>
          <p:cNvPr id="3871" name="Shape 3871"/>
          <p:cNvSpPr txBox="1">
            <a:spLocks noGrp="1"/>
          </p:cNvSpPr>
          <p:nvPr>
            <p:ph type="body" idx="1"/>
          </p:nvPr>
        </p:nvSpPr>
        <p:spPr>
          <a:xfrm>
            <a:off x="256594" y="1595326"/>
            <a:ext cx="7005443" cy="3285018"/>
          </a:xfrm>
          <a:prstGeom prst="rect">
            <a:avLst/>
          </a:prstGeom>
        </p:spPr>
        <p:txBody>
          <a:bodyPr wrap="square" lIns="91425" tIns="91425" rIns="91425" bIns="91425" anchor="t" anchorCtr="0">
            <a:noAutofit/>
          </a:bodyPr>
          <a:lstStyle/>
          <a:p>
            <a:pPr marL="685800" indent="-457200">
              <a:buClr>
                <a:srgbClr val="003B55"/>
              </a:buClr>
              <a:buFont typeface="+mj-lt"/>
              <a:buAutoNum type="arabicParenR"/>
            </a:pPr>
            <a:r>
              <a:rPr lang="it-IT" sz="2200" dirty="0"/>
              <a:t>Allenare il modello CycleGAN sul dataset di volti di persone bianche e nere.</a:t>
            </a:r>
          </a:p>
          <a:p>
            <a:pPr marL="685800" lvl="0" indent="-457200">
              <a:buClr>
                <a:srgbClr val="003B55"/>
              </a:buClr>
              <a:buFont typeface="+mj-lt"/>
              <a:buAutoNum type="arabicParenR"/>
            </a:pPr>
            <a:r>
              <a:rPr lang="it-IT" sz="2200" dirty="0"/>
              <a:t>Download del dataset di action recognition UCF-101.</a:t>
            </a:r>
          </a:p>
          <a:p>
            <a:pPr marL="685800" lvl="0" indent="-457200">
              <a:buClr>
                <a:srgbClr val="003B55"/>
              </a:buClr>
              <a:buFont typeface="+mj-lt"/>
              <a:buAutoNum type="arabicParenR"/>
            </a:pPr>
            <a:r>
              <a:rPr lang="it-IT" sz="2200" dirty="0"/>
              <a:t>Split del dataset UCF-101 in Utrain, Uval, Utest.</a:t>
            </a:r>
          </a:p>
          <a:p>
            <a:pPr marL="685800" indent="-457200">
              <a:buClr>
                <a:srgbClr val="003B55"/>
              </a:buClr>
              <a:buFont typeface="+mj-lt"/>
              <a:buAutoNum type="arabicParenR"/>
            </a:pPr>
            <a:r>
              <a:rPr lang="it-IT" sz="2200" dirty="0"/>
              <a:t>Allenare un classificatore sui volti.</a:t>
            </a:r>
          </a:p>
          <a:p>
            <a:pPr marL="685800" lvl="0" indent="-457200">
              <a:buClr>
                <a:srgbClr val="003B55"/>
              </a:buClr>
              <a:buFont typeface="+mj-lt"/>
              <a:buAutoNum type="arabicParenR"/>
            </a:pPr>
            <a:r>
              <a:rPr lang="it-IT" sz="2200" dirty="0"/>
              <a:t>Utilizzare un modello di face detection sul dataset</a:t>
            </a:r>
            <a:br>
              <a:rPr lang="it-IT" sz="2200" dirty="0"/>
            </a:br>
            <a:r>
              <a:rPr lang="it-IT" sz="2200" dirty="0"/>
              <a:t>UCF-101 e generare una nuova versione di Utrain (Utrain-inv) mediante l’utilizzo del classificatore e</a:t>
            </a:r>
            <a:br>
              <a:rPr lang="it-IT" sz="2200" dirty="0"/>
            </a:br>
            <a:r>
              <a:rPr lang="it-IT" sz="2200" dirty="0"/>
              <a:t>della CycleGAN.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Source code 2: CycleGAN part</a:t>
            </a:r>
            <a:endParaRPr lang="en" dirty="0"/>
          </a:p>
        </p:txBody>
      </p:sp>
      <p:pic>
        <p:nvPicPr>
          <p:cNvPr id="6" name="Immagine 5">
            <a:extLst>
              <a:ext uri="{FF2B5EF4-FFF2-40B4-BE49-F238E27FC236}">
                <a16:creationId xmlns:a16="http://schemas.microsoft.com/office/drawing/2014/main" id="{4A4AD811-AA4B-45D9-A69A-15FB23F96080}"/>
              </a:ext>
            </a:extLst>
          </p:cNvPr>
          <p:cNvPicPr>
            <a:picLocks noChangeAspect="1"/>
          </p:cNvPicPr>
          <p:nvPr/>
        </p:nvPicPr>
        <p:blipFill rotWithShape="1">
          <a:blip r:embed="rId3"/>
          <a:srcRect r="10315"/>
          <a:stretch/>
        </p:blipFill>
        <p:spPr>
          <a:xfrm>
            <a:off x="365881" y="1644952"/>
            <a:ext cx="7449049" cy="2895600"/>
          </a:xfrm>
          <a:prstGeom prst="rect">
            <a:avLst/>
          </a:prstGeom>
        </p:spPr>
      </p:pic>
    </p:spTree>
    <p:extLst>
      <p:ext uri="{BB962C8B-B14F-4D97-AF65-F5344CB8AC3E}">
        <p14:creationId xmlns:p14="http://schemas.microsoft.com/office/powerpoint/2010/main" val="3235299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1165434"/>
          </a:xfrm>
          <a:prstGeom prst="rect">
            <a:avLst/>
          </a:prstGeom>
        </p:spPr>
        <p:txBody>
          <a:bodyPr wrap="square" lIns="91425" tIns="91425" rIns="91425" bIns="91425" anchor="b" anchorCtr="0">
            <a:noAutofit/>
          </a:bodyPr>
          <a:lstStyle/>
          <a:p>
            <a:pPr lvl="0">
              <a:spcBef>
                <a:spcPts val="0"/>
              </a:spcBef>
              <a:buNone/>
            </a:pPr>
            <a:r>
              <a:rPr lang="it-IT" dirty="0"/>
              <a:t>Source code 3: Face Classifier </a:t>
            </a:r>
            <a:br>
              <a:rPr lang="it-IT" dirty="0"/>
            </a:br>
            <a:r>
              <a:rPr lang="it-IT" dirty="0"/>
              <a:t>and post-processing part</a:t>
            </a:r>
            <a:endParaRPr lang="en" dirty="0"/>
          </a:p>
        </p:txBody>
      </p:sp>
      <p:pic>
        <p:nvPicPr>
          <p:cNvPr id="2" name="Immagine 1">
            <a:extLst>
              <a:ext uri="{FF2B5EF4-FFF2-40B4-BE49-F238E27FC236}">
                <a16:creationId xmlns:a16="http://schemas.microsoft.com/office/drawing/2014/main" id="{89A40695-AD36-498D-B06E-806B29646394}"/>
              </a:ext>
            </a:extLst>
          </p:cNvPr>
          <p:cNvPicPr>
            <a:picLocks noChangeAspect="1"/>
          </p:cNvPicPr>
          <p:nvPr/>
        </p:nvPicPr>
        <p:blipFill>
          <a:blip r:embed="rId3"/>
          <a:stretch>
            <a:fillRect/>
          </a:stretch>
        </p:blipFill>
        <p:spPr>
          <a:xfrm>
            <a:off x="459481" y="1772093"/>
            <a:ext cx="6667500" cy="2705100"/>
          </a:xfrm>
          <a:prstGeom prst="rect">
            <a:avLst/>
          </a:prstGeom>
        </p:spPr>
      </p:pic>
    </p:spTree>
    <p:extLst>
      <p:ext uri="{BB962C8B-B14F-4D97-AF65-F5344CB8AC3E}">
        <p14:creationId xmlns:p14="http://schemas.microsoft.com/office/powerpoint/2010/main" val="4111351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Esempio di trasformazione video</a:t>
            </a:r>
            <a:endParaRPr lang="en" dirty="0"/>
          </a:p>
        </p:txBody>
      </p:sp>
      <p:pic>
        <p:nvPicPr>
          <p:cNvPr id="3" name="Immagine 2" descr="Immagine che contiene persona, uomo, interni, prendendo&#10;&#10;Descrizione generata automaticamente">
            <a:extLst>
              <a:ext uri="{FF2B5EF4-FFF2-40B4-BE49-F238E27FC236}">
                <a16:creationId xmlns:a16="http://schemas.microsoft.com/office/drawing/2014/main" id="{B5A1DDCE-2C9D-40BB-9830-1343C05A50E7}"/>
              </a:ext>
            </a:extLst>
          </p:cNvPr>
          <p:cNvPicPr>
            <a:picLocks noChangeAspect="1"/>
          </p:cNvPicPr>
          <p:nvPr/>
        </p:nvPicPr>
        <p:blipFill>
          <a:blip r:embed="rId3"/>
          <a:stretch>
            <a:fillRect/>
          </a:stretch>
        </p:blipFill>
        <p:spPr>
          <a:xfrm>
            <a:off x="516631" y="1564763"/>
            <a:ext cx="6610350" cy="2247900"/>
          </a:xfrm>
          <a:prstGeom prst="rect">
            <a:avLst/>
          </a:prstGeom>
        </p:spPr>
      </p:pic>
      <p:sp>
        <p:nvSpPr>
          <p:cNvPr id="7" name="Shape 3871">
            <a:extLst>
              <a:ext uri="{FF2B5EF4-FFF2-40B4-BE49-F238E27FC236}">
                <a16:creationId xmlns:a16="http://schemas.microsoft.com/office/drawing/2014/main" id="{5898FC30-D965-409D-AE14-F08B35376857}"/>
              </a:ext>
            </a:extLst>
          </p:cNvPr>
          <p:cNvSpPr txBox="1">
            <a:spLocks noGrp="1"/>
          </p:cNvSpPr>
          <p:nvPr>
            <p:ph type="body" idx="1"/>
          </p:nvPr>
        </p:nvSpPr>
        <p:spPr>
          <a:xfrm>
            <a:off x="1117831" y="3812663"/>
            <a:ext cx="2103834" cy="541828"/>
          </a:xfrm>
          <a:prstGeom prst="rect">
            <a:avLst/>
          </a:prstGeom>
        </p:spPr>
        <p:txBody>
          <a:bodyPr wrap="square" lIns="91425" tIns="91425" rIns="91425" bIns="91425" anchor="t" anchorCtr="0">
            <a:noAutofit/>
          </a:bodyPr>
          <a:lstStyle/>
          <a:p>
            <a:pPr marL="228600">
              <a:buNone/>
            </a:pPr>
            <a:r>
              <a:rPr lang="it-IT" sz="2000" dirty="0"/>
              <a:t>Frame originale</a:t>
            </a:r>
          </a:p>
          <a:p>
            <a:pPr marL="457200" lvl="0" indent="-228600"/>
            <a:endParaRPr lang="it-IT" dirty="0"/>
          </a:p>
        </p:txBody>
      </p:sp>
      <p:sp>
        <p:nvSpPr>
          <p:cNvPr id="8" name="Shape 3871">
            <a:extLst>
              <a:ext uri="{FF2B5EF4-FFF2-40B4-BE49-F238E27FC236}">
                <a16:creationId xmlns:a16="http://schemas.microsoft.com/office/drawing/2014/main" id="{50D47811-16BE-446C-94D7-94B23CA79C20}"/>
              </a:ext>
            </a:extLst>
          </p:cNvPr>
          <p:cNvSpPr txBox="1">
            <a:spLocks/>
          </p:cNvSpPr>
          <p:nvPr/>
        </p:nvSpPr>
        <p:spPr>
          <a:xfrm>
            <a:off x="4338082" y="3812663"/>
            <a:ext cx="2381693" cy="54182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D3EBD5"/>
              </a:buClr>
              <a:buSzPct val="1000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228600">
              <a:buFont typeface="Titillium Web Light"/>
              <a:buNone/>
            </a:pPr>
            <a:r>
              <a:rPr lang="it-IT" sz="2000" dirty="0"/>
              <a:t>Frame trasformata</a:t>
            </a:r>
          </a:p>
          <a:p>
            <a:pPr marL="457200" indent="-228600"/>
            <a:endParaRPr lang="it-IT" dirty="0"/>
          </a:p>
        </p:txBody>
      </p:sp>
    </p:spTree>
    <p:extLst>
      <p:ext uri="{BB962C8B-B14F-4D97-AF65-F5344CB8AC3E}">
        <p14:creationId xmlns:p14="http://schemas.microsoft.com/office/powerpoint/2010/main" val="340520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1000" r="-31000"/>
          </a:stretch>
        </a:blipFill>
        <a:effectLst/>
      </p:bgPr>
    </p:bg>
    <p:spTree>
      <p:nvGrpSpPr>
        <p:cNvPr id="1" name="Shape 3876"/>
        <p:cNvGrpSpPr/>
        <p:nvPr/>
      </p:nvGrpSpPr>
      <p:grpSpPr>
        <a:xfrm>
          <a:off x="0" y="0"/>
          <a:ext cx="0" cy="0"/>
          <a:chOff x="0" y="0"/>
          <a:chExt cx="0" cy="0"/>
        </a:xfrm>
      </p:grpSpPr>
      <p:sp>
        <p:nvSpPr>
          <p:cNvPr id="3877" name="Shape 3877"/>
          <p:cNvSpPr txBox="1">
            <a:spLocks noGrp="1"/>
          </p:cNvSpPr>
          <p:nvPr>
            <p:ph type="ctrTitle" idx="4294967295"/>
          </p:nvPr>
        </p:nvSpPr>
        <p:spPr>
          <a:xfrm>
            <a:off x="272283" y="200131"/>
            <a:ext cx="6980274" cy="2186830"/>
          </a:xfrm>
          <a:prstGeom prst="rect">
            <a:avLst/>
          </a:prstGeom>
        </p:spPr>
        <p:txBody>
          <a:bodyPr wrap="square" lIns="91425" tIns="91425" rIns="91425" bIns="91425" anchor="b" anchorCtr="0">
            <a:noAutofit/>
          </a:bodyPr>
          <a:lstStyle/>
          <a:p>
            <a:pPr lvl="0" rtl="0">
              <a:spcBef>
                <a:spcPts val="0"/>
              </a:spcBef>
              <a:buNone/>
            </a:pPr>
            <a:r>
              <a:rPr lang="it-IT" sz="7200" dirty="0">
                <a:solidFill>
                  <a:srgbClr val="D3EBD5"/>
                </a:solidFill>
              </a:rPr>
              <a:t>3D-ResNet</a:t>
            </a:r>
            <a:br>
              <a:rPr lang="it-IT" sz="7200" dirty="0">
                <a:solidFill>
                  <a:srgbClr val="D3EBD5"/>
                </a:solidFill>
              </a:rPr>
            </a:br>
            <a:r>
              <a:rPr lang="it-IT" sz="7200" dirty="0">
                <a:solidFill>
                  <a:srgbClr val="D3EBD5"/>
                </a:solidFill>
              </a:rPr>
              <a:t>Video Classifier</a:t>
            </a:r>
            <a:endParaRPr lang="en" sz="7200" dirty="0">
              <a:solidFill>
                <a:srgbClr val="D3EBD5"/>
              </a:solidFill>
            </a:endParaRPr>
          </a:p>
        </p:txBody>
      </p:sp>
      <p:sp>
        <p:nvSpPr>
          <p:cNvPr id="3878" name="Shape 3878"/>
          <p:cNvSpPr txBox="1">
            <a:spLocks noGrp="1"/>
          </p:cNvSpPr>
          <p:nvPr>
            <p:ph type="subTitle" idx="4294967295"/>
          </p:nvPr>
        </p:nvSpPr>
        <p:spPr>
          <a:xfrm>
            <a:off x="449839" y="2290122"/>
            <a:ext cx="1588281" cy="563255"/>
          </a:xfrm>
          <a:prstGeom prst="rect">
            <a:avLst/>
          </a:prstGeom>
        </p:spPr>
        <p:txBody>
          <a:bodyPr wrap="square" lIns="91425" tIns="91425" rIns="91425" bIns="91425" anchor="t" anchorCtr="0">
            <a:noAutofit/>
          </a:bodyPr>
          <a:lstStyle/>
          <a:p>
            <a:pPr lvl="0" rtl="0">
              <a:spcBef>
                <a:spcPts val="0"/>
              </a:spcBef>
              <a:buNone/>
            </a:pPr>
            <a:r>
              <a:rPr lang="it-IT" dirty="0">
                <a:solidFill>
                  <a:srgbClr val="80BFB7"/>
                </a:solidFill>
              </a:rPr>
              <a:t>Chapter 5</a:t>
            </a:r>
            <a:endParaRPr lang="en" dirty="0">
              <a:solidFill>
                <a:srgbClr val="80BFB7"/>
              </a:solidFill>
            </a:endParaRPr>
          </a:p>
        </p:txBody>
      </p:sp>
    </p:spTree>
    <p:extLst>
      <p:ext uri="{BB962C8B-B14F-4D97-AF65-F5344CB8AC3E}">
        <p14:creationId xmlns:p14="http://schemas.microsoft.com/office/powerpoint/2010/main" val="1375698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Network architecture</a:t>
            </a:r>
            <a:endParaRPr lang="en" dirty="0"/>
          </a:p>
        </p:txBody>
      </p:sp>
      <p:sp>
        <p:nvSpPr>
          <p:cNvPr id="3871" name="Shape 3871"/>
          <p:cNvSpPr txBox="1">
            <a:spLocks noGrp="1"/>
          </p:cNvSpPr>
          <p:nvPr>
            <p:ph type="body" idx="1"/>
          </p:nvPr>
        </p:nvSpPr>
        <p:spPr>
          <a:xfrm>
            <a:off x="256595" y="1595326"/>
            <a:ext cx="7111768" cy="2980500"/>
          </a:xfrm>
          <a:prstGeom prst="rect">
            <a:avLst/>
          </a:prstGeom>
        </p:spPr>
        <p:txBody>
          <a:bodyPr wrap="square" lIns="91425" tIns="91425" rIns="91425" bIns="91425" anchor="t" anchorCtr="0">
            <a:noAutofit/>
          </a:bodyPr>
          <a:lstStyle/>
          <a:p>
            <a:pPr marL="685800" indent="-457200">
              <a:buClr>
                <a:srgbClr val="003B55"/>
              </a:buClr>
            </a:pPr>
            <a:r>
              <a:rPr lang="it-IT" sz="2000" dirty="0"/>
              <a:t>Una 3D-ResNet è una 3D CNN basata su Residual Networks.</a:t>
            </a:r>
          </a:p>
          <a:p>
            <a:pPr marL="685800" indent="-457200">
              <a:buClr>
                <a:srgbClr val="003B55"/>
              </a:buClr>
            </a:pPr>
            <a:r>
              <a:rPr lang="it-IT" sz="2000" dirty="0"/>
              <a:t>Le Residual Networks sono una tra le architetture più potenti, che offrono le migliori performance in ambito di action recognition.</a:t>
            </a:r>
          </a:p>
          <a:p>
            <a:pPr marL="685800" indent="-457200">
              <a:buClr>
                <a:srgbClr val="003B55"/>
              </a:buClr>
            </a:pPr>
            <a:r>
              <a:rPr lang="it-IT" sz="2000" dirty="0"/>
              <a:t>La differenza tra una 3D-ResNet e la ResNet originale consiste nel numero differente di dimensioni dei convolutional kernels e del pooling.</a:t>
            </a:r>
          </a:p>
          <a:p>
            <a:pPr marL="685800" indent="-457200">
              <a:buClr>
                <a:srgbClr val="003B55"/>
              </a:buClr>
            </a:pPr>
            <a:r>
              <a:rPr lang="it-IT" sz="2000" dirty="0"/>
              <a:t>La peculiarità delle ResNet consiste nella presenza di shortcut connections nel modello.</a:t>
            </a:r>
          </a:p>
        </p:txBody>
      </p:sp>
    </p:spTree>
    <p:extLst>
      <p:ext uri="{BB962C8B-B14F-4D97-AF65-F5344CB8AC3E}">
        <p14:creationId xmlns:p14="http://schemas.microsoft.com/office/powerpoint/2010/main" val="2617433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3B55"/>
        </a:solidFill>
        <a:effectLst/>
      </p:bgPr>
    </p:bg>
    <p:spTree>
      <p:nvGrpSpPr>
        <p:cNvPr id="1" name="Shape 3863"/>
        <p:cNvGrpSpPr/>
        <p:nvPr/>
      </p:nvGrpSpPr>
      <p:grpSpPr>
        <a:xfrm>
          <a:off x="0" y="0"/>
          <a:ext cx="0" cy="0"/>
          <a:chOff x="0" y="0"/>
          <a:chExt cx="0" cy="0"/>
        </a:xfrm>
      </p:grpSpPr>
      <p:sp>
        <p:nvSpPr>
          <p:cNvPr id="3864" name="Shape 3864"/>
          <p:cNvSpPr txBox="1">
            <a:spLocks noGrp="1"/>
          </p:cNvSpPr>
          <p:nvPr>
            <p:ph type="body" idx="1"/>
          </p:nvPr>
        </p:nvSpPr>
        <p:spPr>
          <a:xfrm>
            <a:off x="1299840" y="877776"/>
            <a:ext cx="4281000" cy="2981846"/>
          </a:xfrm>
          <a:prstGeom prst="rect">
            <a:avLst/>
          </a:prstGeom>
        </p:spPr>
        <p:txBody>
          <a:bodyPr wrap="square" lIns="91425" tIns="91425" rIns="91425" bIns="91425" anchor="t" anchorCtr="0">
            <a:noAutofit/>
          </a:bodyPr>
          <a:lstStyle/>
          <a:p>
            <a:pPr>
              <a:buNone/>
            </a:pPr>
            <a:r>
              <a:rPr lang="en-US" sz="2000" dirty="0"/>
              <a:t>ResNets introduce shortcut connections that bypass a signal from one layer to the next. The connections pass through the gradient flows of networks from later layers to early layers, and ease the training of very deep networks. […] The connections bypass a signal from the top of the block to the tail. ResNets are consist of multiple residual blocks.</a:t>
            </a:r>
            <a:endParaRPr lang="it-IT" sz="2000" dirty="0"/>
          </a:p>
        </p:txBody>
      </p:sp>
      <p:sp>
        <p:nvSpPr>
          <p:cNvPr id="4" name="Shape 3864">
            <a:extLst>
              <a:ext uri="{FF2B5EF4-FFF2-40B4-BE49-F238E27FC236}">
                <a16:creationId xmlns:a16="http://schemas.microsoft.com/office/drawing/2014/main" id="{32FB359A-AEB1-48D0-A786-4F0EB8C3662D}"/>
              </a:ext>
            </a:extLst>
          </p:cNvPr>
          <p:cNvSpPr txBox="1">
            <a:spLocks/>
          </p:cNvSpPr>
          <p:nvPr/>
        </p:nvSpPr>
        <p:spPr>
          <a:xfrm>
            <a:off x="3034012" y="3859622"/>
            <a:ext cx="2728835" cy="87186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FFFFFF"/>
              </a:buClr>
              <a:buSzPct val="100000"/>
              <a:buFont typeface="Titillium Web Light"/>
              <a:buChar char="■"/>
              <a:defRPr sz="3000" b="0" i="1" u="none" strike="noStrike" cap="none">
                <a:solidFill>
                  <a:srgbClr val="FFFFFF"/>
                </a:solidFill>
                <a:latin typeface="Titillium Web Light"/>
                <a:ea typeface="Titillium Web Light"/>
                <a:cs typeface="Titillium Web Light"/>
                <a:sym typeface="Titillium Web Light"/>
              </a:defRPr>
            </a:lvl9pPr>
          </a:lstStyle>
          <a:p>
            <a:pPr>
              <a:buNone/>
            </a:pPr>
            <a:r>
              <a:rPr lang="it-IT" sz="1600" dirty="0"/>
              <a:t>~</a:t>
            </a:r>
            <a:r>
              <a:rPr lang="it-IT" sz="2400" dirty="0"/>
              <a:t> </a:t>
            </a:r>
            <a:r>
              <a:rPr lang="it-IT" sz="2000" dirty="0"/>
              <a:t>Network architecture, </a:t>
            </a:r>
            <a:br>
              <a:rPr lang="it-IT" sz="2000" dirty="0"/>
            </a:br>
            <a:r>
              <a:rPr lang="it-IT" sz="2000" dirty="0"/>
              <a:t>   3D-ResNet paper</a:t>
            </a:r>
          </a:p>
        </p:txBody>
      </p:sp>
    </p:spTree>
    <p:extLst>
      <p:ext uri="{BB962C8B-B14F-4D97-AF65-F5344CB8AC3E}">
        <p14:creationId xmlns:p14="http://schemas.microsoft.com/office/powerpoint/2010/main" val="4284518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Shortcut connections</a:t>
            </a:r>
            <a:endParaRPr lang="en" dirty="0"/>
          </a:p>
        </p:txBody>
      </p:sp>
      <p:pic>
        <p:nvPicPr>
          <p:cNvPr id="4" name="Immagine 3">
            <a:extLst>
              <a:ext uri="{FF2B5EF4-FFF2-40B4-BE49-F238E27FC236}">
                <a16:creationId xmlns:a16="http://schemas.microsoft.com/office/drawing/2014/main" id="{C7323751-0512-4CA6-B3F3-E76DD3DF7D27}"/>
              </a:ext>
            </a:extLst>
          </p:cNvPr>
          <p:cNvPicPr>
            <a:picLocks noChangeAspect="1"/>
          </p:cNvPicPr>
          <p:nvPr/>
        </p:nvPicPr>
        <p:blipFill>
          <a:blip r:embed="rId3"/>
          <a:stretch>
            <a:fillRect/>
          </a:stretch>
        </p:blipFill>
        <p:spPr>
          <a:xfrm>
            <a:off x="1584251" y="1371599"/>
            <a:ext cx="4148472" cy="3476446"/>
          </a:xfrm>
          <a:prstGeom prst="rect">
            <a:avLst/>
          </a:prstGeom>
        </p:spPr>
      </p:pic>
    </p:spTree>
    <p:extLst>
      <p:ext uri="{BB962C8B-B14F-4D97-AF65-F5344CB8AC3E}">
        <p14:creationId xmlns:p14="http://schemas.microsoft.com/office/powerpoint/2010/main" val="682536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Obiettivi: Performance evaluation</a:t>
            </a:r>
            <a:endParaRPr lang="en" dirty="0"/>
          </a:p>
        </p:txBody>
      </p:sp>
      <p:sp>
        <p:nvSpPr>
          <p:cNvPr id="3871" name="Shape 3871"/>
          <p:cNvSpPr txBox="1">
            <a:spLocks noGrp="1"/>
          </p:cNvSpPr>
          <p:nvPr>
            <p:ph type="body" idx="1"/>
          </p:nvPr>
        </p:nvSpPr>
        <p:spPr>
          <a:xfrm>
            <a:off x="256595" y="1595326"/>
            <a:ext cx="6979672" cy="2980500"/>
          </a:xfrm>
          <a:prstGeom prst="rect">
            <a:avLst/>
          </a:prstGeom>
        </p:spPr>
        <p:txBody>
          <a:bodyPr wrap="square" lIns="91425" tIns="91425" rIns="91425" bIns="91425" anchor="t" anchorCtr="0">
            <a:noAutofit/>
          </a:bodyPr>
          <a:lstStyle/>
          <a:p>
            <a:pPr marL="685800" lvl="0" indent="-457200">
              <a:buClr>
                <a:srgbClr val="003B55"/>
              </a:buClr>
              <a:buFont typeface="+mj-lt"/>
              <a:buAutoNum type="arabicParenR" startAt="6"/>
            </a:pPr>
            <a:r>
              <a:rPr lang="it-IT" sz="2200" dirty="0"/>
              <a:t>Allenare il classificatore video 3D-ResNet su Utrain, </a:t>
            </a:r>
            <a:br>
              <a:rPr lang="it-IT" sz="2200" dirty="0"/>
            </a:br>
            <a:r>
              <a:rPr lang="it-IT" sz="2200" dirty="0"/>
              <a:t>e verificare le prestazioni su Utest.</a:t>
            </a:r>
          </a:p>
          <a:p>
            <a:pPr marL="685800" indent="-457200">
              <a:buClr>
                <a:srgbClr val="003B55"/>
              </a:buClr>
              <a:buFont typeface="+mj-lt"/>
              <a:buAutoNum type="arabicParenR" startAt="6"/>
            </a:pPr>
            <a:r>
              <a:rPr lang="it-IT" sz="2200" dirty="0"/>
              <a:t>Allenare il classificatore video 3D-ResNet su</a:t>
            </a:r>
            <a:br>
              <a:rPr lang="it-IT" sz="2200" dirty="0"/>
            </a:br>
            <a:r>
              <a:rPr lang="it-IT" sz="2200" dirty="0"/>
              <a:t>Utrain-inv, e verificare le prestazioni su Utest.</a:t>
            </a:r>
          </a:p>
          <a:p>
            <a:pPr marL="685800" indent="-457200">
              <a:buClr>
                <a:srgbClr val="003B55"/>
              </a:buClr>
              <a:buFont typeface="+mj-lt"/>
              <a:buAutoNum type="arabicParenR" startAt="6"/>
            </a:pPr>
            <a:r>
              <a:rPr lang="it-IT" sz="2200" dirty="0"/>
              <a:t>Allenare il classificatore video 3D-ResNet sull’unione tra Utrain e Utrain-inv, e verificare le prestazioni su Utest.</a:t>
            </a:r>
          </a:p>
        </p:txBody>
      </p:sp>
    </p:spTree>
    <p:extLst>
      <p:ext uri="{BB962C8B-B14F-4D97-AF65-F5344CB8AC3E}">
        <p14:creationId xmlns:p14="http://schemas.microsoft.com/office/powerpoint/2010/main" val="2449364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Model and training parameters</a:t>
            </a:r>
            <a:endParaRPr lang="en" dirty="0"/>
          </a:p>
        </p:txBody>
      </p:sp>
      <p:sp>
        <p:nvSpPr>
          <p:cNvPr id="3871" name="Shape 3871"/>
          <p:cNvSpPr txBox="1">
            <a:spLocks noGrp="1"/>
          </p:cNvSpPr>
          <p:nvPr>
            <p:ph type="body" idx="1"/>
          </p:nvPr>
        </p:nvSpPr>
        <p:spPr>
          <a:xfrm>
            <a:off x="256594" y="1350767"/>
            <a:ext cx="7207461" cy="3518942"/>
          </a:xfrm>
          <a:prstGeom prst="rect">
            <a:avLst/>
          </a:prstGeom>
        </p:spPr>
        <p:txBody>
          <a:bodyPr wrap="square" lIns="91425" tIns="91425" rIns="91425" bIns="91425" anchor="t" anchorCtr="0">
            <a:noAutofit/>
          </a:bodyPr>
          <a:lstStyle/>
          <a:p>
            <a:pPr marL="457200" lvl="0" indent="-228600">
              <a:buClr>
                <a:srgbClr val="003B55"/>
              </a:buClr>
            </a:pPr>
            <a:r>
              <a:rPr lang="it-IT" dirty="0"/>
              <a:t>Per la Video Classification è stata impiegata una </a:t>
            </a:r>
            <a:br>
              <a:rPr lang="it-IT" dirty="0"/>
            </a:br>
            <a:r>
              <a:rPr lang="it-IT" dirty="0"/>
              <a:t>3D-ResNet con depth = 18, allenata from scratch sul dataset UCF-101.</a:t>
            </a:r>
          </a:p>
          <a:p>
            <a:pPr marL="457200" lvl="0" indent="-228600">
              <a:buClr>
                <a:srgbClr val="003B55"/>
              </a:buClr>
            </a:pPr>
            <a:endParaRPr lang="it-IT" dirty="0"/>
          </a:p>
          <a:p>
            <a:pPr marL="457200" lvl="0" indent="-228600">
              <a:buClr>
                <a:srgbClr val="003B55"/>
              </a:buClr>
            </a:pPr>
            <a:r>
              <a:rPr lang="it-IT" dirty="0"/>
              <a:t>La rete, per funzionare, necessita di ricevere in ingresso un ulteriore file (JSON), contenente alcune proprietà relative ai video da processare. </a:t>
            </a:r>
            <a:endParaRPr lang="en" dirty="0"/>
          </a:p>
        </p:txBody>
      </p:sp>
    </p:spTree>
    <p:extLst>
      <p:ext uri="{BB962C8B-B14F-4D97-AF65-F5344CB8AC3E}">
        <p14:creationId xmlns:p14="http://schemas.microsoft.com/office/powerpoint/2010/main" val="1593666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36029"/>
            <a:ext cx="6761100" cy="857400"/>
          </a:xfrm>
          <a:prstGeom prst="rect">
            <a:avLst/>
          </a:prstGeom>
        </p:spPr>
        <p:txBody>
          <a:bodyPr wrap="square" lIns="91425" tIns="91425" rIns="91425" bIns="91425" anchor="b" anchorCtr="0">
            <a:noAutofit/>
          </a:bodyPr>
          <a:lstStyle/>
          <a:p>
            <a:pPr lvl="0">
              <a:spcBef>
                <a:spcPts val="0"/>
              </a:spcBef>
              <a:buNone/>
            </a:pPr>
            <a:r>
              <a:rPr lang="it-IT" dirty="0"/>
              <a:t>Pre-processing: JSON generation</a:t>
            </a:r>
            <a:endParaRPr lang="en" dirty="0"/>
          </a:p>
        </p:txBody>
      </p:sp>
      <p:sp>
        <p:nvSpPr>
          <p:cNvPr id="3871" name="Shape 3871"/>
          <p:cNvSpPr txBox="1">
            <a:spLocks noGrp="1"/>
          </p:cNvSpPr>
          <p:nvPr>
            <p:ph type="body" idx="1"/>
          </p:nvPr>
        </p:nvSpPr>
        <p:spPr>
          <a:xfrm>
            <a:off x="256594" y="787218"/>
            <a:ext cx="7207461" cy="1049411"/>
          </a:xfrm>
          <a:prstGeom prst="rect">
            <a:avLst/>
          </a:prstGeom>
        </p:spPr>
        <p:txBody>
          <a:bodyPr wrap="square" lIns="91425" tIns="91425" rIns="91425" bIns="91425" anchor="t" anchorCtr="0">
            <a:noAutofit/>
          </a:bodyPr>
          <a:lstStyle/>
          <a:p>
            <a:pPr marL="457200" lvl="0" indent="-228600">
              <a:buClr>
                <a:srgbClr val="003B55"/>
              </a:buClr>
            </a:pPr>
            <a:r>
              <a:rPr lang="it-IT" sz="2000" dirty="0"/>
              <a:t>È stata svolta la seguente procedura di data preparation per la generazione del JSON, relativo al dataset UCF-101 da noi splittato in Utrain, Uval e Utest (punto 3):</a:t>
            </a:r>
          </a:p>
        </p:txBody>
      </p:sp>
      <p:pic>
        <p:nvPicPr>
          <p:cNvPr id="2" name="Immagine 1">
            <a:extLst>
              <a:ext uri="{FF2B5EF4-FFF2-40B4-BE49-F238E27FC236}">
                <a16:creationId xmlns:a16="http://schemas.microsoft.com/office/drawing/2014/main" id="{7AF29167-C163-4952-A22D-F66429241AE4}"/>
              </a:ext>
            </a:extLst>
          </p:cNvPr>
          <p:cNvPicPr>
            <a:picLocks noChangeAspect="1"/>
          </p:cNvPicPr>
          <p:nvPr/>
        </p:nvPicPr>
        <p:blipFill rotWithShape="1">
          <a:blip r:embed="rId3"/>
          <a:srcRect t="16855"/>
          <a:stretch/>
        </p:blipFill>
        <p:spPr>
          <a:xfrm>
            <a:off x="723905" y="1884234"/>
            <a:ext cx="6534150" cy="3223237"/>
          </a:xfrm>
          <a:prstGeom prst="rect">
            <a:avLst/>
          </a:prstGeom>
        </p:spPr>
      </p:pic>
    </p:spTree>
    <p:extLst>
      <p:ext uri="{BB962C8B-B14F-4D97-AF65-F5344CB8AC3E}">
        <p14:creationId xmlns:p14="http://schemas.microsoft.com/office/powerpoint/2010/main" val="2828904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Obiettivi del progetto (continuo)</a:t>
            </a:r>
            <a:endParaRPr lang="en" dirty="0"/>
          </a:p>
        </p:txBody>
      </p:sp>
      <p:sp>
        <p:nvSpPr>
          <p:cNvPr id="3871" name="Shape 3871"/>
          <p:cNvSpPr txBox="1">
            <a:spLocks noGrp="1"/>
          </p:cNvSpPr>
          <p:nvPr>
            <p:ph type="body" idx="1"/>
          </p:nvPr>
        </p:nvSpPr>
        <p:spPr>
          <a:xfrm>
            <a:off x="256595" y="1595326"/>
            <a:ext cx="6979672" cy="2980500"/>
          </a:xfrm>
          <a:prstGeom prst="rect">
            <a:avLst/>
          </a:prstGeom>
        </p:spPr>
        <p:txBody>
          <a:bodyPr wrap="square" lIns="91425" tIns="91425" rIns="91425" bIns="91425" anchor="t" anchorCtr="0">
            <a:noAutofit/>
          </a:bodyPr>
          <a:lstStyle/>
          <a:p>
            <a:pPr marL="685800" lvl="0" indent="-457200">
              <a:buClr>
                <a:srgbClr val="003B55"/>
              </a:buClr>
              <a:buFont typeface="+mj-lt"/>
              <a:buAutoNum type="arabicParenR" startAt="6"/>
            </a:pPr>
            <a:r>
              <a:rPr lang="it-IT" sz="2200" dirty="0"/>
              <a:t>Allenare il classificatore video 3D-ResNet su Utrain, </a:t>
            </a:r>
            <a:br>
              <a:rPr lang="it-IT" sz="2200" dirty="0"/>
            </a:br>
            <a:r>
              <a:rPr lang="it-IT" sz="2200" dirty="0"/>
              <a:t>e verificare le prestazioni su Utest.</a:t>
            </a:r>
          </a:p>
          <a:p>
            <a:pPr marL="685800" indent="-457200">
              <a:buClr>
                <a:srgbClr val="003B55"/>
              </a:buClr>
              <a:buFont typeface="+mj-lt"/>
              <a:buAutoNum type="arabicParenR" startAt="6"/>
            </a:pPr>
            <a:r>
              <a:rPr lang="it-IT" sz="2200" dirty="0"/>
              <a:t>Allenare il classificatore video 3D-ResNet su</a:t>
            </a:r>
            <a:br>
              <a:rPr lang="it-IT" sz="2200" dirty="0"/>
            </a:br>
            <a:r>
              <a:rPr lang="it-IT" sz="2200" dirty="0"/>
              <a:t>Utrain-inv, e verificare le prestazioni su Utest.</a:t>
            </a:r>
          </a:p>
          <a:p>
            <a:pPr marL="685800" indent="-457200">
              <a:buClr>
                <a:srgbClr val="003B55"/>
              </a:buClr>
              <a:buFont typeface="+mj-lt"/>
              <a:buAutoNum type="arabicParenR" startAt="6"/>
            </a:pPr>
            <a:r>
              <a:rPr lang="it-IT" sz="2200" dirty="0"/>
              <a:t>Allenare il classificatore video 3D-ResNet sull’unione tra Utrain e Utrain-inv, e verificare le prestazioni su Utest.</a:t>
            </a:r>
          </a:p>
        </p:txBody>
      </p:sp>
    </p:spTree>
    <p:extLst>
      <p:ext uri="{BB962C8B-B14F-4D97-AF65-F5344CB8AC3E}">
        <p14:creationId xmlns:p14="http://schemas.microsoft.com/office/powerpoint/2010/main" val="2082369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Pre-processing: TXT annotation</a:t>
            </a:r>
            <a:endParaRPr lang="en" dirty="0"/>
          </a:p>
        </p:txBody>
      </p:sp>
      <p:sp>
        <p:nvSpPr>
          <p:cNvPr id="3871" name="Shape 3871"/>
          <p:cNvSpPr txBox="1">
            <a:spLocks noGrp="1"/>
          </p:cNvSpPr>
          <p:nvPr>
            <p:ph type="body" idx="1"/>
          </p:nvPr>
        </p:nvSpPr>
        <p:spPr>
          <a:xfrm>
            <a:off x="256594" y="1350767"/>
            <a:ext cx="7207461" cy="2710870"/>
          </a:xfrm>
          <a:prstGeom prst="rect">
            <a:avLst/>
          </a:prstGeom>
        </p:spPr>
        <p:txBody>
          <a:bodyPr wrap="square" lIns="91425" tIns="91425" rIns="91425" bIns="91425" anchor="t" anchorCtr="0">
            <a:noAutofit/>
          </a:bodyPr>
          <a:lstStyle/>
          <a:p>
            <a:pPr marL="457200" lvl="0" indent="-228600">
              <a:buClr>
                <a:srgbClr val="003B55"/>
              </a:buClr>
            </a:pPr>
            <a:r>
              <a:rPr lang="it-IT" sz="2000" dirty="0"/>
              <a:t>La procedura di JSON generation appena vista prevede l’utilizzo di alcuni file di testo (in formato .txt) da passare come input, contenenti informazioni relative agli indici delle classi del dataset (nel file classInd.txt) e allo split dei dati precedentemente effettuato (nei file trainlist.txt e testlist.txt).</a:t>
            </a:r>
          </a:p>
          <a:p>
            <a:pPr marL="457200" lvl="0" indent="-228600">
              <a:buClr>
                <a:srgbClr val="003B55"/>
              </a:buClr>
            </a:pPr>
            <a:r>
              <a:rPr lang="it-IT" sz="2000" dirty="0"/>
              <a:t>A tale scopo è stato creato uno script apposito (file createTxtForAnnotation.py), che a partire dai dataset genera i corrispondenti file di testo.</a:t>
            </a:r>
            <a:endParaRPr lang="en" sz="2000" dirty="0"/>
          </a:p>
        </p:txBody>
      </p:sp>
    </p:spTree>
    <p:extLst>
      <p:ext uri="{BB962C8B-B14F-4D97-AF65-F5344CB8AC3E}">
        <p14:creationId xmlns:p14="http://schemas.microsoft.com/office/powerpoint/2010/main" val="1418820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7098174" cy="857400"/>
          </a:xfrm>
          <a:prstGeom prst="rect">
            <a:avLst/>
          </a:prstGeom>
        </p:spPr>
        <p:txBody>
          <a:bodyPr wrap="square" lIns="91425" tIns="91425" rIns="91425" bIns="91425" anchor="b" anchorCtr="0">
            <a:noAutofit/>
          </a:bodyPr>
          <a:lstStyle/>
          <a:p>
            <a:pPr lvl="0">
              <a:spcBef>
                <a:spcPts val="0"/>
              </a:spcBef>
              <a:buNone/>
            </a:pPr>
            <a:r>
              <a:rPr lang="it-IT" dirty="0"/>
              <a:t>Punto 6: Training su Utrain e risultati</a:t>
            </a:r>
            <a:endParaRPr lang="en" dirty="0"/>
          </a:p>
        </p:txBody>
      </p:sp>
      <p:sp>
        <p:nvSpPr>
          <p:cNvPr id="3871" name="Shape 3871"/>
          <p:cNvSpPr txBox="1">
            <a:spLocks noGrp="1"/>
          </p:cNvSpPr>
          <p:nvPr>
            <p:ph type="body" idx="1"/>
          </p:nvPr>
        </p:nvSpPr>
        <p:spPr>
          <a:xfrm>
            <a:off x="256594" y="1350767"/>
            <a:ext cx="7207461" cy="3518942"/>
          </a:xfrm>
          <a:prstGeom prst="rect">
            <a:avLst/>
          </a:prstGeom>
        </p:spPr>
        <p:txBody>
          <a:bodyPr wrap="square" lIns="91425" tIns="91425" rIns="91425" bIns="91425" anchor="t" anchorCtr="0">
            <a:noAutofit/>
          </a:bodyPr>
          <a:lstStyle/>
          <a:p>
            <a:pPr marL="457200" lvl="0" indent="-228600">
              <a:buClr>
                <a:srgbClr val="003B55"/>
              </a:buClr>
            </a:pPr>
            <a:r>
              <a:rPr lang="it-IT" dirty="0"/>
              <a:t>La rete è stata allenata sul dataset Utrain per un totale di 100 epoche.</a:t>
            </a:r>
          </a:p>
          <a:p>
            <a:pPr marL="457200" lvl="0" indent="-228600">
              <a:buClr>
                <a:srgbClr val="003B55"/>
              </a:buClr>
            </a:pPr>
            <a:endParaRPr lang="it-IT" dirty="0"/>
          </a:p>
          <a:p>
            <a:pPr marL="457200" lvl="0" indent="-228600">
              <a:buClr>
                <a:srgbClr val="003B55"/>
              </a:buClr>
            </a:pPr>
            <a:r>
              <a:rPr lang="it-IT" dirty="0"/>
              <a:t>Le migliori performance si sono registrate </a:t>
            </a:r>
            <a:br>
              <a:rPr lang="it-IT" dirty="0"/>
            </a:br>
            <a:r>
              <a:rPr lang="it-IT" dirty="0"/>
              <a:t>all’epoch 97, con una test accuracy TeA = 87,53%.</a:t>
            </a:r>
            <a:endParaRPr lang="en" dirty="0"/>
          </a:p>
        </p:txBody>
      </p:sp>
    </p:spTree>
    <p:extLst>
      <p:ext uri="{BB962C8B-B14F-4D97-AF65-F5344CB8AC3E}">
        <p14:creationId xmlns:p14="http://schemas.microsoft.com/office/powerpoint/2010/main" val="310660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7098174" cy="857400"/>
          </a:xfrm>
          <a:prstGeom prst="rect">
            <a:avLst/>
          </a:prstGeom>
        </p:spPr>
        <p:txBody>
          <a:bodyPr wrap="square" lIns="91425" tIns="91425" rIns="91425" bIns="91425" anchor="b" anchorCtr="0">
            <a:noAutofit/>
          </a:bodyPr>
          <a:lstStyle/>
          <a:p>
            <a:pPr lvl="0">
              <a:spcBef>
                <a:spcPts val="0"/>
              </a:spcBef>
              <a:buNone/>
            </a:pPr>
            <a:r>
              <a:rPr lang="it-IT" dirty="0"/>
              <a:t>Punto 6: Loss e Accuracy</a:t>
            </a:r>
            <a:endParaRPr lang="en" dirty="0"/>
          </a:p>
        </p:txBody>
      </p:sp>
      <p:pic>
        <p:nvPicPr>
          <p:cNvPr id="5" name="Immagine 4" descr="Immagine che contiene screenshot, mappa&#10;&#10;Descrizione generata automaticamente">
            <a:extLst>
              <a:ext uri="{FF2B5EF4-FFF2-40B4-BE49-F238E27FC236}">
                <a16:creationId xmlns:a16="http://schemas.microsoft.com/office/drawing/2014/main" id="{BFC38459-805C-4AB2-99F5-73E49251DD49}"/>
              </a:ext>
            </a:extLst>
          </p:cNvPr>
          <p:cNvPicPr>
            <a:picLocks noChangeAspect="1"/>
          </p:cNvPicPr>
          <p:nvPr/>
        </p:nvPicPr>
        <p:blipFill rotWithShape="1">
          <a:blip r:embed="rId3"/>
          <a:srcRect l="5850" t="5940" r="6577" b="4912"/>
          <a:stretch/>
        </p:blipFill>
        <p:spPr>
          <a:xfrm>
            <a:off x="168738" y="1329066"/>
            <a:ext cx="4456427" cy="3402419"/>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C63D9525-27FF-4D56-B31C-7176C5ADEC7E}"/>
              </a:ext>
            </a:extLst>
          </p:cNvPr>
          <p:cNvPicPr>
            <a:picLocks noChangeAspect="1"/>
          </p:cNvPicPr>
          <p:nvPr/>
        </p:nvPicPr>
        <p:blipFill rotWithShape="1">
          <a:blip r:embed="rId4"/>
          <a:srcRect l="7850" t="6183" r="6758" b="4912"/>
          <a:stretch/>
        </p:blipFill>
        <p:spPr>
          <a:xfrm>
            <a:off x="4625165" y="1329066"/>
            <a:ext cx="4357321" cy="3402419"/>
          </a:xfrm>
          <a:prstGeom prst="rect">
            <a:avLst/>
          </a:prstGeom>
        </p:spPr>
      </p:pic>
    </p:spTree>
    <p:extLst>
      <p:ext uri="{BB962C8B-B14F-4D97-AF65-F5344CB8AC3E}">
        <p14:creationId xmlns:p14="http://schemas.microsoft.com/office/powerpoint/2010/main" val="102205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376285"/>
            <a:ext cx="7098174" cy="1186698"/>
          </a:xfrm>
          <a:prstGeom prst="rect">
            <a:avLst/>
          </a:prstGeom>
        </p:spPr>
        <p:txBody>
          <a:bodyPr wrap="square" lIns="91425" tIns="91425" rIns="91425" bIns="91425" anchor="b" anchorCtr="0">
            <a:noAutofit/>
          </a:bodyPr>
          <a:lstStyle/>
          <a:p>
            <a:pPr lvl="0">
              <a:spcBef>
                <a:spcPts val="0"/>
              </a:spcBef>
              <a:buNone/>
            </a:pPr>
            <a:r>
              <a:rPr lang="it-IT" dirty="0"/>
              <a:t>Punto 7: Training su Utrain-inv </a:t>
            </a:r>
            <a:br>
              <a:rPr lang="it-IT" dirty="0"/>
            </a:br>
            <a:r>
              <a:rPr lang="it-IT" dirty="0"/>
              <a:t>e risultati</a:t>
            </a:r>
            <a:endParaRPr lang="en" dirty="0"/>
          </a:p>
        </p:txBody>
      </p:sp>
      <p:sp>
        <p:nvSpPr>
          <p:cNvPr id="3871" name="Shape 3871"/>
          <p:cNvSpPr txBox="1">
            <a:spLocks noGrp="1"/>
          </p:cNvSpPr>
          <p:nvPr>
            <p:ph type="body" idx="1"/>
          </p:nvPr>
        </p:nvSpPr>
        <p:spPr>
          <a:xfrm>
            <a:off x="256594" y="1595326"/>
            <a:ext cx="7207461" cy="3199968"/>
          </a:xfrm>
          <a:prstGeom prst="rect">
            <a:avLst/>
          </a:prstGeom>
        </p:spPr>
        <p:txBody>
          <a:bodyPr wrap="square" lIns="91425" tIns="91425" rIns="91425" bIns="91425" anchor="t" anchorCtr="0">
            <a:noAutofit/>
          </a:bodyPr>
          <a:lstStyle/>
          <a:p>
            <a:pPr marL="228600" lvl="0">
              <a:buNone/>
            </a:pPr>
            <a:r>
              <a:rPr lang="it-IT" dirty="0"/>
              <a:t>Prova:</a:t>
            </a:r>
          </a:p>
          <a:p>
            <a:pPr marL="457200" lvl="0" indent="-228600">
              <a:buClr>
                <a:srgbClr val="003B55"/>
              </a:buClr>
            </a:pPr>
            <a:r>
              <a:rPr lang="it-IT" dirty="0"/>
              <a:t>Work in progress</a:t>
            </a:r>
            <a:endParaRPr lang="en" dirty="0"/>
          </a:p>
        </p:txBody>
      </p:sp>
    </p:spTree>
    <p:extLst>
      <p:ext uri="{BB962C8B-B14F-4D97-AF65-F5344CB8AC3E}">
        <p14:creationId xmlns:p14="http://schemas.microsoft.com/office/powerpoint/2010/main" val="3920192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376285"/>
            <a:ext cx="7098174" cy="1186698"/>
          </a:xfrm>
          <a:prstGeom prst="rect">
            <a:avLst/>
          </a:prstGeom>
        </p:spPr>
        <p:txBody>
          <a:bodyPr wrap="square" lIns="91425" tIns="91425" rIns="91425" bIns="91425" anchor="b" anchorCtr="0">
            <a:noAutofit/>
          </a:bodyPr>
          <a:lstStyle/>
          <a:p>
            <a:pPr lvl="0">
              <a:spcBef>
                <a:spcPts val="0"/>
              </a:spcBef>
              <a:buNone/>
            </a:pPr>
            <a:r>
              <a:rPr lang="it-IT" dirty="0"/>
              <a:t>Punto 8: Training sull’unione di Utrain e Utrain-inv e risultati</a:t>
            </a:r>
            <a:endParaRPr lang="en" dirty="0"/>
          </a:p>
        </p:txBody>
      </p:sp>
      <p:sp>
        <p:nvSpPr>
          <p:cNvPr id="3871" name="Shape 3871"/>
          <p:cNvSpPr txBox="1">
            <a:spLocks noGrp="1"/>
          </p:cNvSpPr>
          <p:nvPr>
            <p:ph type="body" idx="1"/>
          </p:nvPr>
        </p:nvSpPr>
        <p:spPr>
          <a:xfrm>
            <a:off x="256594" y="1595326"/>
            <a:ext cx="7207461" cy="3199968"/>
          </a:xfrm>
          <a:prstGeom prst="rect">
            <a:avLst/>
          </a:prstGeom>
        </p:spPr>
        <p:txBody>
          <a:bodyPr wrap="square" lIns="91425" tIns="91425" rIns="91425" bIns="91425" anchor="t" anchorCtr="0">
            <a:noAutofit/>
          </a:bodyPr>
          <a:lstStyle/>
          <a:p>
            <a:pPr marL="228600" lvl="0">
              <a:buNone/>
            </a:pPr>
            <a:r>
              <a:rPr lang="it-IT" dirty="0"/>
              <a:t>Prova:</a:t>
            </a:r>
          </a:p>
          <a:p>
            <a:pPr marL="457200" lvl="0" indent="-228600">
              <a:buClr>
                <a:srgbClr val="003B55"/>
              </a:buClr>
            </a:pPr>
            <a:r>
              <a:rPr lang="it-IT" dirty="0"/>
              <a:t>Work in progress</a:t>
            </a:r>
            <a:endParaRPr lang="en" dirty="0"/>
          </a:p>
        </p:txBody>
      </p:sp>
    </p:spTree>
    <p:extLst>
      <p:ext uri="{BB962C8B-B14F-4D97-AF65-F5344CB8AC3E}">
        <p14:creationId xmlns:p14="http://schemas.microsoft.com/office/powerpoint/2010/main" val="1342281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874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718300" y="739375"/>
            <a:ext cx="6761100" cy="857400"/>
          </a:xfrm>
          <a:prstGeom prst="rect">
            <a:avLst/>
          </a:prstGeom>
        </p:spPr>
        <p:txBody>
          <a:bodyPr wrap="square" lIns="91425" tIns="91425" rIns="91425" bIns="91425" anchor="b" anchorCtr="0">
            <a:noAutofit/>
          </a:bodyPr>
          <a:lstStyle/>
          <a:p>
            <a:pPr lvl="0">
              <a:spcBef>
                <a:spcPts val="0"/>
              </a:spcBef>
              <a:buNone/>
            </a:pPr>
            <a:r>
              <a:rPr lang="en"/>
              <a:t>THIS IS A SLIDE TITLE</a:t>
            </a:r>
          </a:p>
        </p:txBody>
      </p:sp>
      <p:sp>
        <p:nvSpPr>
          <p:cNvPr id="3871" name="Shape 3871"/>
          <p:cNvSpPr txBox="1">
            <a:spLocks noGrp="1"/>
          </p:cNvSpPr>
          <p:nvPr>
            <p:ph type="body" idx="1"/>
          </p:nvPr>
        </p:nvSpPr>
        <p:spPr>
          <a:xfrm>
            <a:off x="718300" y="1733550"/>
            <a:ext cx="6761100" cy="2980500"/>
          </a:xfrm>
          <a:prstGeom prst="rect">
            <a:avLst/>
          </a:prstGeom>
        </p:spPr>
        <p:txBody>
          <a:bodyPr wrap="square" lIns="91425" tIns="91425" rIns="91425" bIns="91425" anchor="t" anchorCtr="0">
            <a:noAutofit/>
          </a:bodyPr>
          <a:lstStyle/>
          <a:p>
            <a:pPr marL="457200" lvl="0" indent="-228600" rtl="0">
              <a:spcBef>
                <a:spcPts val="0"/>
              </a:spcBef>
            </a:pPr>
            <a:r>
              <a:rPr lang="en" dirty="0"/>
              <a:t>Here you have a list of items</a:t>
            </a:r>
          </a:p>
          <a:p>
            <a:pPr marL="457200" lvl="0" indent="-228600" rtl="0">
              <a:spcBef>
                <a:spcPts val="0"/>
              </a:spcBef>
            </a:pPr>
            <a:r>
              <a:rPr lang="en" dirty="0"/>
              <a:t>And some text</a:t>
            </a:r>
          </a:p>
          <a:p>
            <a:pPr marL="457200" lvl="0" indent="-228600" rtl="0">
              <a:spcBef>
                <a:spcPts val="0"/>
              </a:spcBef>
            </a:pPr>
            <a:r>
              <a:rPr lang="en" dirty="0"/>
              <a:t>But remember not to overload your slides with content</a:t>
            </a:r>
          </a:p>
          <a:p>
            <a:pPr lvl="0">
              <a:spcBef>
                <a:spcPts val="0"/>
              </a:spcBef>
              <a:buNone/>
            </a:pPr>
            <a:r>
              <a:rPr lang="en" dirty="0"/>
              <a:t>Your audience will listen to you or read the content, but </a:t>
            </a:r>
            <a:r>
              <a:rPr lang="en" dirty="0">
                <a:highlight>
                  <a:srgbClr val="D3EBD5"/>
                </a:highlight>
              </a:rPr>
              <a:t>won’t do both</a:t>
            </a:r>
            <a:r>
              <a:rPr lang="en" dirty="0"/>
              <a:t>. </a:t>
            </a:r>
          </a:p>
        </p:txBody>
      </p:sp>
      <p:sp>
        <p:nvSpPr>
          <p:cNvPr id="3872" name="Shape 3872"/>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46</a:t>
            </a:fld>
            <a:endParaRPr lang="en"/>
          </a:p>
        </p:txBody>
      </p:sp>
    </p:spTree>
    <p:extLst>
      <p:ext uri="{BB962C8B-B14F-4D97-AF65-F5344CB8AC3E}">
        <p14:creationId xmlns:p14="http://schemas.microsoft.com/office/powerpoint/2010/main" val="1160460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Shape 3897"/>
          <p:cNvSpPr txBox="1">
            <a:spLocks noGrp="1"/>
          </p:cNvSpPr>
          <p:nvPr>
            <p:ph type="body" idx="1"/>
          </p:nvPr>
        </p:nvSpPr>
        <p:spPr>
          <a:xfrm>
            <a:off x="718300" y="1762650"/>
            <a:ext cx="3242400" cy="3087000"/>
          </a:xfrm>
          <a:prstGeom prst="rect">
            <a:avLst/>
          </a:prstGeom>
        </p:spPr>
        <p:txBody>
          <a:bodyPr wrap="square" lIns="91425" tIns="91425" rIns="91425" bIns="91425" anchor="t" anchorCtr="0">
            <a:noAutofit/>
          </a:bodyPr>
          <a:lstStyle/>
          <a:p>
            <a:pPr lvl="0" rtl="0">
              <a:spcBef>
                <a:spcPts val="0"/>
              </a:spcBef>
              <a:buNone/>
            </a:pPr>
            <a:r>
              <a:rPr lang="en" b="1" dirty="0"/>
              <a:t>White</a:t>
            </a:r>
          </a:p>
          <a:p>
            <a:pPr lvl="0">
              <a:spcBef>
                <a:spcPts val="0"/>
              </a:spcBef>
              <a:buNone/>
            </a:pPr>
            <a:r>
              <a:rPr lang="en" dirty="0"/>
              <a:t>Is the color of milk and fresh snow, the color produced by the combination of all the colors of the visible spectrum.</a:t>
            </a:r>
          </a:p>
        </p:txBody>
      </p:sp>
      <p:sp>
        <p:nvSpPr>
          <p:cNvPr id="3898" name="Shape 3898"/>
          <p:cNvSpPr txBox="1">
            <a:spLocks noGrp="1"/>
          </p:cNvSpPr>
          <p:nvPr>
            <p:ph type="title"/>
          </p:nvPr>
        </p:nvSpPr>
        <p:spPr>
          <a:xfrm>
            <a:off x="718300" y="739375"/>
            <a:ext cx="6761100" cy="857400"/>
          </a:xfrm>
          <a:prstGeom prst="rect">
            <a:avLst/>
          </a:prstGeom>
        </p:spPr>
        <p:txBody>
          <a:bodyPr wrap="square" lIns="91425" tIns="91425" rIns="91425" bIns="91425" anchor="b" anchorCtr="0">
            <a:noAutofit/>
          </a:bodyPr>
          <a:lstStyle/>
          <a:p>
            <a:pPr lvl="0">
              <a:spcBef>
                <a:spcPts val="0"/>
              </a:spcBef>
              <a:buNone/>
            </a:pPr>
            <a:r>
              <a:rPr lang="en"/>
              <a:t>YOU CAN ALSO SPLIT YOUR CONTENT</a:t>
            </a:r>
          </a:p>
        </p:txBody>
      </p:sp>
      <p:sp>
        <p:nvSpPr>
          <p:cNvPr id="3899" name="Shape 3899"/>
          <p:cNvSpPr txBox="1">
            <a:spLocks noGrp="1"/>
          </p:cNvSpPr>
          <p:nvPr>
            <p:ph type="body" idx="2"/>
          </p:nvPr>
        </p:nvSpPr>
        <p:spPr>
          <a:xfrm>
            <a:off x="4156071" y="1762650"/>
            <a:ext cx="3242400" cy="3087000"/>
          </a:xfrm>
          <a:prstGeom prst="rect">
            <a:avLst/>
          </a:prstGeom>
        </p:spPr>
        <p:txBody>
          <a:bodyPr wrap="square" lIns="91425" tIns="91425" rIns="91425" bIns="91425" anchor="t" anchorCtr="0">
            <a:noAutofit/>
          </a:bodyPr>
          <a:lstStyle/>
          <a:p>
            <a:pPr lvl="0" rtl="0">
              <a:spcBef>
                <a:spcPts val="0"/>
              </a:spcBef>
              <a:buNone/>
            </a:pPr>
            <a:r>
              <a:rPr lang="en" b="1" dirty="0"/>
              <a:t>Black</a:t>
            </a:r>
          </a:p>
          <a:p>
            <a:pPr lvl="0">
              <a:spcBef>
                <a:spcPts val="0"/>
              </a:spcBef>
              <a:buNone/>
            </a:pPr>
            <a:r>
              <a:rPr lang="en" dirty="0"/>
              <a:t>Is the color of coal, ebony, and of outer space. It is the darkest color, the result of the absence of or complete absorption of light.</a:t>
            </a:r>
          </a:p>
        </p:txBody>
      </p:sp>
      <p:sp>
        <p:nvSpPr>
          <p:cNvPr id="3900" name="Shape 3900"/>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47</a:t>
            </a:fld>
            <a:endParaRPr lang="e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Shape 3905"/>
          <p:cNvSpPr txBox="1">
            <a:spLocks noGrp="1"/>
          </p:cNvSpPr>
          <p:nvPr>
            <p:ph type="title"/>
          </p:nvPr>
        </p:nvSpPr>
        <p:spPr>
          <a:xfrm>
            <a:off x="718300" y="739375"/>
            <a:ext cx="6761100" cy="857400"/>
          </a:xfrm>
          <a:prstGeom prst="rect">
            <a:avLst/>
          </a:prstGeom>
        </p:spPr>
        <p:txBody>
          <a:bodyPr wrap="square" lIns="91425" tIns="91425" rIns="91425" bIns="91425" anchor="b" anchorCtr="0">
            <a:noAutofit/>
          </a:bodyPr>
          <a:lstStyle/>
          <a:p>
            <a:pPr lvl="0">
              <a:spcBef>
                <a:spcPts val="0"/>
              </a:spcBef>
              <a:buNone/>
            </a:pPr>
            <a:r>
              <a:rPr lang="en"/>
              <a:t>IN TWO OR THREE COLUMNS</a:t>
            </a:r>
          </a:p>
        </p:txBody>
      </p:sp>
      <p:sp>
        <p:nvSpPr>
          <p:cNvPr id="3906" name="Shape 3906"/>
          <p:cNvSpPr txBox="1">
            <a:spLocks noGrp="1"/>
          </p:cNvSpPr>
          <p:nvPr>
            <p:ph type="body" idx="1"/>
          </p:nvPr>
        </p:nvSpPr>
        <p:spPr>
          <a:xfrm>
            <a:off x="718300" y="1755475"/>
            <a:ext cx="2179200" cy="3094200"/>
          </a:xfrm>
          <a:prstGeom prst="rect">
            <a:avLst/>
          </a:prstGeom>
        </p:spPr>
        <p:txBody>
          <a:bodyPr wrap="square" lIns="91425" tIns="91425" rIns="91425" bIns="91425" anchor="t" anchorCtr="0">
            <a:noAutofit/>
          </a:bodyPr>
          <a:lstStyle/>
          <a:p>
            <a:pPr lvl="0" rtl="0">
              <a:spcBef>
                <a:spcPts val="0"/>
              </a:spcBef>
              <a:buNone/>
            </a:pPr>
            <a:r>
              <a:rPr lang="en" b="1"/>
              <a:t>Yellow</a:t>
            </a:r>
          </a:p>
          <a:p>
            <a:pPr lvl="0">
              <a:spcBef>
                <a:spcPts val="0"/>
              </a:spcBef>
              <a:buNone/>
            </a:pPr>
            <a:r>
              <a:rPr lang="en"/>
              <a:t>Is the color of gold, butter and ripe lemons. In the spectrum of visible light, yellow is found between green and orange.</a:t>
            </a:r>
          </a:p>
        </p:txBody>
      </p:sp>
      <p:sp>
        <p:nvSpPr>
          <p:cNvPr id="3907" name="Shape 3907"/>
          <p:cNvSpPr txBox="1">
            <a:spLocks noGrp="1"/>
          </p:cNvSpPr>
          <p:nvPr>
            <p:ph type="body" idx="2"/>
          </p:nvPr>
        </p:nvSpPr>
        <p:spPr>
          <a:xfrm>
            <a:off x="3009263" y="1755475"/>
            <a:ext cx="2179200" cy="3094200"/>
          </a:xfrm>
          <a:prstGeom prst="rect">
            <a:avLst/>
          </a:prstGeom>
        </p:spPr>
        <p:txBody>
          <a:bodyPr wrap="square" lIns="91425" tIns="91425" rIns="91425" bIns="91425" anchor="t" anchorCtr="0">
            <a:noAutofit/>
          </a:bodyPr>
          <a:lstStyle/>
          <a:p>
            <a:pPr lvl="0" rtl="0">
              <a:spcBef>
                <a:spcPts val="0"/>
              </a:spcBef>
              <a:buNone/>
            </a:pPr>
            <a:r>
              <a:rPr lang="en" b="1"/>
              <a:t>Blue</a:t>
            </a:r>
          </a:p>
          <a:p>
            <a:pPr lvl="0">
              <a:spcBef>
                <a:spcPts val="0"/>
              </a:spcBef>
              <a:buNone/>
            </a:pPr>
            <a:r>
              <a:rPr lang="en"/>
              <a:t>Is the colour of the clear sky and the deep sea. It is located between violet and green on the optical spectrum.</a:t>
            </a:r>
          </a:p>
        </p:txBody>
      </p:sp>
      <p:sp>
        <p:nvSpPr>
          <p:cNvPr id="3908" name="Shape 3908"/>
          <p:cNvSpPr txBox="1">
            <a:spLocks noGrp="1"/>
          </p:cNvSpPr>
          <p:nvPr>
            <p:ph type="body" idx="3"/>
          </p:nvPr>
        </p:nvSpPr>
        <p:spPr>
          <a:xfrm>
            <a:off x="5300226" y="1755475"/>
            <a:ext cx="2179200" cy="3094200"/>
          </a:xfrm>
          <a:prstGeom prst="rect">
            <a:avLst/>
          </a:prstGeom>
        </p:spPr>
        <p:txBody>
          <a:bodyPr wrap="square" lIns="91425" tIns="91425" rIns="91425" bIns="91425" anchor="t" anchorCtr="0">
            <a:noAutofit/>
          </a:bodyPr>
          <a:lstStyle/>
          <a:p>
            <a:pPr lvl="0" rtl="0">
              <a:spcBef>
                <a:spcPts val="0"/>
              </a:spcBef>
              <a:buNone/>
            </a:pPr>
            <a:r>
              <a:rPr lang="en" b="1"/>
              <a:t>Red</a:t>
            </a:r>
          </a:p>
          <a:p>
            <a:pPr lvl="0" rtl="0">
              <a:spcBef>
                <a:spcPts val="0"/>
              </a:spcBef>
              <a:buNone/>
            </a:pPr>
            <a:r>
              <a:rPr lang="en"/>
              <a:t>Is the color of blood, and because of this it has historically been associated with sacrifice, danger and courage. </a:t>
            </a:r>
          </a:p>
          <a:p>
            <a:pPr lvl="0">
              <a:spcBef>
                <a:spcPts val="0"/>
              </a:spcBef>
              <a:buNone/>
            </a:pPr>
            <a:endParaRPr dirty="0"/>
          </a:p>
        </p:txBody>
      </p:sp>
      <p:sp>
        <p:nvSpPr>
          <p:cNvPr id="3909" name="Shape 390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4" name="Shape 3914"/>
          <p:cNvSpPr txBox="1">
            <a:spLocks noGrp="1"/>
          </p:cNvSpPr>
          <p:nvPr>
            <p:ph type="title"/>
          </p:nvPr>
        </p:nvSpPr>
        <p:spPr>
          <a:xfrm>
            <a:off x="3528625" y="1653775"/>
            <a:ext cx="3906600" cy="857400"/>
          </a:xfrm>
          <a:prstGeom prst="rect">
            <a:avLst/>
          </a:prstGeom>
        </p:spPr>
        <p:txBody>
          <a:bodyPr wrap="square" lIns="91425" tIns="91425" rIns="91425" bIns="91425" anchor="b" anchorCtr="0">
            <a:noAutofit/>
          </a:bodyPr>
          <a:lstStyle/>
          <a:p>
            <a:pPr lvl="0" rtl="0">
              <a:spcBef>
                <a:spcPts val="0"/>
              </a:spcBef>
              <a:buNone/>
            </a:pPr>
            <a:r>
              <a:rPr lang="en"/>
              <a:t>A PICTURE IS WORTH A THOUSAND WORDS</a:t>
            </a:r>
          </a:p>
        </p:txBody>
      </p:sp>
      <p:sp>
        <p:nvSpPr>
          <p:cNvPr id="3915" name="Shape 3915"/>
          <p:cNvSpPr txBox="1">
            <a:spLocks noGrp="1"/>
          </p:cNvSpPr>
          <p:nvPr>
            <p:ph type="body" idx="1"/>
          </p:nvPr>
        </p:nvSpPr>
        <p:spPr>
          <a:xfrm>
            <a:off x="3528625" y="2419350"/>
            <a:ext cx="3906600" cy="2271900"/>
          </a:xfrm>
          <a:prstGeom prst="rect">
            <a:avLst/>
          </a:prstGeom>
        </p:spPr>
        <p:txBody>
          <a:bodyPr wrap="square" lIns="91425" tIns="91425" rIns="91425" bIns="91425" anchor="t" anchorCtr="0">
            <a:noAutofit/>
          </a:bodyPr>
          <a:lstStyle/>
          <a:p>
            <a:pPr lvl="0" rtl="0">
              <a:spcBef>
                <a:spcPts val="0"/>
              </a:spcBef>
              <a:buNone/>
            </a:pPr>
            <a:r>
              <a:rPr lang="en" sz="1800"/>
              <a:t>A complex idea can be conveyed with just a single still image, namely making it possible to absorb large amounts of data quickly.</a:t>
            </a:r>
          </a:p>
        </p:txBody>
      </p:sp>
      <p:pic>
        <p:nvPicPr>
          <p:cNvPr id="3916" name="Shape 3916"/>
          <p:cNvPicPr preferRelativeResize="0"/>
          <p:nvPr/>
        </p:nvPicPr>
        <p:blipFill rotWithShape="1">
          <a:blip r:embed="rId3">
            <a:alphaModFix/>
          </a:blip>
          <a:srcRect l="21977" r="15991"/>
          <a:stretch/>
        </p:blipFill>
        <p:spPr>
          <a:xfrm>
            <a:off x="0" y="0"/>
            <a:ext cx="3190550" cy="5143500"/>
          </a:xfrm>
          <a:prstGeom prst="rect">
            <a:avLst/>
          </a:prstGeom>
          <a:noFill/>
          <a:ln>
            <a:noFill/>
          </a:ln>
        </p:spPr>
      </p:pic>
      <p:sp>
        <p:nvSpPr>
          <p:cNvPr id="3917" name="Shape 3917"/>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49</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Repository GitHub</a:t>
            </a:r>
            <a:endParaRPr lang="en" dirty="0"/>
          </a:p>
        </p:txBody>
      </p:sp>
      <p:sp>
        <p:nvSpPr>
          <p:cNvPr id="3871" name="Shape 3871"/>
          <p:cNvSpPr txBox="1">
            <a:spLocks noGrp="1"/>
          </p:cNvSpPr>
          <p:nvPr>
            <p:ph type="body" idx="1"/>
          </p:nvPr>
        </p:nvSpPr>
        <p:spPr>
          <a:xfrm>
            <a:off x="256595" y="1595326"/>
            <a:ext cx="6979672" cy="2980500"/>
          </a:xfrm>
          <a:prstGeom prst="rect">
            <a:avLst/>
          </a:prstGeom>
        </p:spPr>
        <p:txBody>
          <a:bodyPr wrap="square" lIns="91425" tIns="91425" rIns="91425" bIns="91425" anchor="t" anchorCtr="0">
            <a:noAutofit/>
          </a:bodyPr>
          <a:lstStyle/>
          <a:p>
            <a:pPr marL="457200" lvl="0" indent="-228600" rtl="0">
              <a:spcBef>
                <a:spcPts val="0"/>
              </a:spcBef>
              <a:buClr>
                <a:srgbClr val="003B55"/>
              </a:buClr>
            </a:pPr>
            <a:r>
              <a:rPr lang="it-IT" dirty="0"/>
              <a:t>Il progetto realizzato è disponibile al seguente link: </a:t>
            </a:r>
            <a:r>
              <a:rPr lang="it-IT" dirty="0">
                <a:hlinkClick r:id="rId3"/>
              </a:rPr>
              <a:t>https://github.com/Taletex/AI-Projectwork</a:t>
            </a:r>
            <a:endParaRPr lang="en" dirty="0"/>
          </a:p>
          <a:p>
            <a:pPr marL="457200" lvl="0" indent="-228600" rtl="0">
              <a:spcBef>
                <a:spcPts val="0"/>
              </a:spcBef>
              <a:buClr>
                <a:srgbClr val="003B55"/>
              </a:buClr>
            </a:pPr>
            <a:endParaRPr lang="en" dirty="0"/>
          </a:p>
          <a:p>
            <a:pPr marL="457200" lvl="0" indent="-228600" rtl="0">
              <a:spcBef>
                <a:spcPts val="0"/>
              </a:spcBef>
              <a:buClr>
                <a:srgbClr val="003B55"/>
              </a:buClr>
            </a:pPr>
            <a:r>
              <a:rPr lang="it-IT" dirty="0"/>
              <a:t>La repository contiene tutto il codice sorgente prodotto e utilizzato, la documentazione completa e vari screenshot, che evidenziano i progressi effettuati.</a:t>
            </a:r>
            <a:endParaRPr lang="en" dirty="0"/>
          </a:p>
        </p:txBody>
      </p:sp>
    </p:spTree>
    <p:extLst>
      <p:ext uri="{BB962C8B-B14F-4D97-AF65-F5344CB8AC3E}">
        <p14:creationId xmlns:p14="http://schemas.microsoft.com/office/powerpoint/2010/main" val="2423447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21"/>
        <p:cNvGrpSpPr/>
        <p:nvPr/>
      </p:nvGrpSpPr>
      <p:grpSpPr>
        <a:xfrm>
          <a:off x="0" y="0"/>
          <a:ext cx="0" cy="0"/>
          <a:chOff x="0" y="0"/>
          <a:chExt cx="0" cy="0"/>
        </a:xfrm>
      </p:grpSpPr>
      <p:sp>
        <p:nvSpPr>
          <p:cNvPr id="3922" name="Shape 3922"/>
          <p:cNvSpPr txBox="1">
            <a:spLocks noGrp="1"/>
          </p:cNvSpPr>
          <p:nvPr>
            <p:ph type="title" idx="4294967295"/>
          </p:nvPr>
        </p:nvSpPr>
        <p:spPr>
          <a:xfrm>
            <a:off x="2194950" y="367325"/>
            <a:ext cx="4754100" cy="1380000"/>
          </a:xfrm>
          <a:prstGeom prst="rect">
            <a:avLst/>
          </a:prstGeom>
        </p:spPr>
        <p:txBody>
          <a:bodyPr wrap="square" lIns="91425" tIns="91425" rIns="91425" bIns="91425" anchor="t" anchorCtr="0">
            <a:noAutofit/>
          </a:bodyPr>
          <a:lstStyle/>
          <a:p>
            <a:pPr lvl="0" algn="ctr" rtl="0">
              <a:spcBef>
                <a:spcPts val="0"/>
              </a:spcBef>
              <a:buNone/>
            </a:pPr>
            <a:r>
              <a:rPr lang="en" sz="2400">
                <a:solidFill>
                  <a:srgbClr val="FFFFFF"/>
                </a:solidFill>
                <a:highlight>
                  <a:srgbClr val="0B87A1"/>
                </a:highlight>
                <a:latin typeface="Titillium Web Light"/>
                <a:ea typeface="Titillium Web Light"/>
                <a:cs typeface="Titillium Web Light"/>
                <a:sym typeface="Titillium Web Light"/>
              </a:rPr>
              <a:t>Want big impact?</a:t>
            </a:r>
          </a:p>
          <a:p>
            <a:pPr lvl="0" algn="ctr" rtl="0">
              <a:spcBef>
                <a:spcPts val="0"/>
              </a:spcBef>
              <a:buNone/>
            </a:pPr>
            <a:r>
              <a:rPr lang="en" sz="2400">
                <a:solidFill>
                  <a:srgbClr val="FFFFFF"/>
                </a:solidFill>
                <a:highlight>
                  <a:srgbClr val="0B87A1"/>
                </a:highlight>
                <a:latin typeface="Titillium Web Light"/>
                <a:ea typeface="Titillium Web Light"/>
                <a:cs typeface="Titillium Web Light"/>
                <a:sym typeface="Titillium Web Light"/>
              </a:rPr>
              <a:t>Use big image.</a:t>
            </a:r>
          </a:p>
        </p:txBody>
      </p:sp>
      <p:sp>
        <p:nvSpPr>
          <p:cNvPr id="3923" name="Shape 3923"/>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50</a:t>
            </a:fld>
            <a:endParaRPr lang="e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sp>
        <p:nvSpPr>
          <p:cNvPr id="3928" name="Shape 3928"/>
          <p:cNvSpPr txBox="1">
            <a:spLocks noGrp="1"/>
          </p:cNvSpPr>
          <p:nvPr>
            <p:ph type="title"/>
          </p:nvPr>
        </p:nvSpPr>
        <p:spPr>
          <a:xfrm>
            <a:off x="718300" y="739375"/>
            <a:ext cx="6761100" cy="857400"/>
          </a:xfrm>
          <a:prstGeom prst="rect">
            <a:avLst/>
          </a:prstGeom>
        </p:spPr>
        <p:txBody>
          <a:bodyPr wrap="square" lIns="91425" tIns="91425" rIns="91425" bIns="91425" anchor="b" anchorCtr="0">
            <a:noAutofit/>
          </a:bodyPr>
          <a:lstStyle/>
          <a:p>
            <a:pPr lvl="0">
              <a:spcBef>
                <a:spcPts val="0"/>
              </a:spcBef>
              <a:buNone/>
            </a:pPr>
            <a:r>
              <a:rPr lang="en"/>
              <a:t>USE CHARTS TO EXPLAIN YOUR IDEAS</a:t>
            </a:r>
          </a:p>
        </p:txBody>
      </p:sp>
      <p:sp>
        <p:nvSpPr>
          <p:cNvPr id="3929" name="Shape 3929"/>
          <p:cNvSpPr/>
          <p:nvPr/>
        </p:nvSpPr>
        <p:spPr>
          <a:xfrm>
            <a:off x="2657064" y="2037125"/>
            <a:ext cx="2133000" cy="2133000"/>
          </a:xfrm>
          <a:prstGeom prst="ellipse">
            <a:avLst/>
          </a:prstGeom>
          <a:noFill/>
          <a:ln w="76200" cap="flat" cmpd="sng">
            <a:solidFill>
              <a:srgbClr val="80BFB7"/>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 sz="1800">
                <a:solidFill>
                  <a:srgbClr val="003B55"/>
                </a:solidFill>
                <a:latin typeface="Titillium Web Light"/>
                <a:ea typeface="Titillium Web Light"/>
                <a:cs typeface="Titillium Web Light"/>
                <a:sym typeface="Titillium Web Light"/>
              </a:rPr>
              <a:t>Gray</a:t>
            </a:r>
          </a:p>
        </p:txBody>
      </p:sp>
      <p:sp>
        <p:nvSpPr>
          <p:cNvPr id="3930" name="Shape 3930"/>
          <p:cNvSpPr/>
          <p:nvPr/>
        </p:nvSpPr>
        <p:spPr>
          <a:xfrm>
            <a:off x="834939" y="2037125"/>
            <a:ext cx="2133000" cy="2133000"/>
          </a:xfrm>
          <a:prstGeom prst="ellipse">
            <a:avLst/>
          </a:prstGeom>
          <a:noFill/>
          <a:ln w="76200" cap="flat" cmpd="sng">
            <a:solidFill>
              <a:srgbClr val="D3EBD5"/>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solidFill>
                  <a:srgbClr val="003B55"/>
                </a:solidFill>
                <a:latin typeface="Titillium Web Light"/>
                <a:ea typeface="Titillium Web Light"/>
                <a:cs typeface="Titillium Web Light"/>
                <a:sym typeface="Titillium Web Light"/>
              </a:rPr>
              <a:t>White</a:t>
            </a:r>
          </a:p>
        </p:txBody>
      </p:sp>
      <p:sp>
        <p:nvSpPr>
          <p:cNvPr id="3931" name="Shape 3931"/>
          <p:cNvSpPr/>
          <p:nvPr/>
        </p:nvSpPr>
        <p:spPr>
          <a:xfrm>
            <a:off x="4479189" y="2037125"/>
            <a:ext cx="2133000" cy="2133000"/>
          </a:xfrm>
          <a:prstGeom prst="ellipse">
            <a:avLst/>
          </a:prstGeom>
          <a:noFill/>
          <a:ln w="76200" cap="flat" cmpd="sng">
            <a:solidFill>
              <a:srgbClr val="0B87A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solidFill>
                  <a:srgbClr val="003B55"/>
                </a:solidFill>
                <a:latin typeface="Titillium Web Light"/>
                <a:ea typeface="Titillium Web Light"/>
                <a:cs typeface="Titillium Web Light"/>
                <a:sym typeface="Titillium Web Light"/>
              </a:rPr>
              <a:t>Black</a:t>
            </a:r>
          </a:p>
        </p:txBody>
      </p:sp>
      <p:sp>
        <p:nvSpPr>
          <p:cNvPr id="3932" name="Shape 3932"/>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51</a:t>
            </a:fld>
            <a:endParaRPr lang="e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36"/>
        <p:cNvGrpSpPr/>
        <p:nvPr/>
      </p:nvGrpSpPr>
      <p:grpSpPr>
        <a:xfrm>
          <a:off x="0" y="0"/>
          <a:ext cx="0" cy="0"/>
          <a:chOff x="0" y="0"/>
          <a:chExt cx="0" cy="0"/>
        </a:xfrm>
      </p:grpSpPr>
      <p:sp>
        <p:nvSpPr>
          <p:cNvPr id="3937" name="Shape 3937"/>
          <p:cNvSpPr txBox="1">
            <a:spLocks noGrp="1"/>
          </p:cNvSpPr>
          <p:nvPr>
            <p:ph type="title"/>
          </p:nvPr>
        </p:nvSpPr>
        <p:spPr>
          <a:xfrm>
            <a:off x="718300" y="739375"/>
            <a:ext cx="6761100" cy="857400"/>
          </a:xfrm>
          <a:prstGeom prst="rect">
            <a:avLst/>
          </a:prstGeom>
        </p:spPr>
        <p:txBody>
          <a:bodyPr wrap="square" lIns="91425" tIns="91425" rIns="91425" bIns="91425" anchor="b" anchorCtr="0">
            <a:noAutofit/>
          </a:bodyPr>
          <a:lstStyle/>
          <a:p>
            <a:pPr lvl="0" rtl="0">
              <a:spcBef>
                <a:spcPts val="0"/>
              </a:spcBef>
              <a:buNone/>
            </a:pPr>
            <a:r>
              <a:rPr lang="en"/>
              <a:t>AND TABLES TO COMPARE DATA</a:t>
            </a:r>
          </a:p>
        </p:txBody>
      </p:sp>
      <p:graphicFrame>
        <p:nvGraphicFramePr>
          <p:cNvPr id="3938" name="Shape 3938"/>
          <p:cNvGraphicFramePr/>
          <p:nvPr/>
        </p:nvGraphicFramePr>
        <p:xfrm>
          <a:off x="841600" y="1945481"/>
          <a:ext cx="6212400" cy="2465500"/>
        </p:xfrm>
        <a:graphic>
          <a:graphicData uri="http://schemas.openxmlformats.org/drawingml/2006/table">
            <a:tbl>
              <a:tblPr>
                <a:noFill/>
                <a:tableStyleId>{8BBE072D-AE8A-4690-829B-098D932BD0BF}</a:tableStyleId>
              </a:tblPr>
              <a:tblGrid>
                <a:gridCol w="1553100">
                  <a:extLst>
                    <a:ext uri="{9D8B030D-6E8A-4147-A177-3AD203B41FA5}">
                      <a16:colId xmlns:a16="http://schemas.microsoft.com/office/drawing/2014/main" val="20000"/>
                    </a:ext>
                  </a:extLst>
                </a:gridCol>
                <a:gridCol w="1553100">
                  <a:extLst>
                    <a:ext uri="{9D8B030D-6E8A-4147-A177-3AD203B41FA5}">
                      <a16:colId xmlns:a16="http://schemas.microsoft.com/office/drawing/2014/main" val="20001"/>
                    </a:ext>
                  </a:extLst>
                </a:gridCol>
                <a:gridCol w="1553100">
                  <a:extLst>
                    <a:ext uri="{9D8B030D-6E8A-4147-A177-3AD203B41FA5}">
                      <a16:colId xmlns:a16="http://schemas.microsoft.com/office/drawing/2014/main" val="20002"/>
                    </a:ext>
                  </a:extLst>
                </a:gridCol>
                <a:gridCol w="1553100">
                  <a:extLst>
                    <a:ext uri="{9D8B030D-6E8A-4147-A177-3AD203B41FA5}">
                      <a16:colId xmlns:a16="http://schemas.microsoft.com/office/drawing/2014/main" val="20003"/>
                    </a:ext>
                  </a:extLst>
                </a:gridCol>
              </a:tblGrid>
              <a:tr h="616375">
                <a:tc>
                  <a:txBody>
                    <a:bodyPr/>
                    <a:lstStyle/>
                    <a:p>
                      <a:pPr lvl="0">
                        <a:spcBef>
                          <a:spcPts val="0"/>
                        </a:spcBef>
                        <a:buNone/>
                      </a:pPr>
                      <a:endParaRPr dirty="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0B87A1"/>
                      </a:solidFill>
                      <a:prstDash val="solid"/>
                      <a:round/>
                      <a:headEnd type="none" w="med" len="med"/>
                      <a:tailEnd type="none" w="med" len="med"/>
                    </a:lnB>
                    <a:solidFill>
                      <a:srgbClr val="80BFB7"/>
                    </a:solidFill>
                  </a:tcPr>
                </a:tc>
                <a:tc>
                  <a:txBody>
                    <a:bodyPr/>
                    <a:lstStyle/>
                    <a:p>
                      <a:pPr lvl="0" algn="ctr">
                        <a:spcBef>
                          <a:spcPts val="0"/>
                        </a:spcBef>
                        <a:buNone/>
                      </a:pPr>
                      <a:r>
                        <a:rPr lang="en" sz="1100">
                          <a:solidFill>
                            <a:srgbClr val="FFFFFF"/>
                          </a:solidFill>
                          <a:latin typeface="Titillium Web Light"/>
                          <a:ea typeface="Titillium Web Light"/>
                          <a:cs typeface="Titillium Web Light"/>
                          <a:sym typeface="Titillium Web Light"/>
                        </a:rPr>
                        <a:t>A</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0B87A1"/>
                      </a:solidFill>
                      <a:prstDash val="solid"/>
                      <a:round/>
                      <a:headEnd type="none" w="med" len="med"/>
                      <a:tailEnd type="none" w="med" len="med"/>
                    </a:lnB>
                    <a:solidFill>
                      <a:srgbClr val="80BFB7"/>
                    </a:solidFill>
                  </a:tcPr>
                </a:tc>
                <a:tc>
                  <a:txBody>
                    <a:bodyPr/>
                    <a:lstStyle/>
                    <a:p>
                      <a:pPr lvl="0" algn="ctr">
                        <a:spcBef>
                          <a:spcPts val="0"/>
                        </a:spcBef>
                        <a:buNone/>
                      </a:pPr>
                      <a:r>
                        <a:rPr lang="en" sz="1100">
                          <a:solidFill>
                            <a:srgbClr val="FFFFFF"/>
                          </a:solidFill>
                          <a:latin typeface="Titillium Web Light"/>
                          <a:ea typeface="Titillium Web Light"/>
                          <a:cs typeface="Titillium Web Light"/>
                          <a:sym typeface="Titillium Web Light"/>
                        </a:rPr>
                        <a:t>B</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0B87A1"/>
                      </a:solidFill>
                      <a:prstDash val="solid"/>
                      <a:round/>
                      <a:headEnd type="none" w="med" len="med"/>
                      <a:tailEnd type="none" w="med" len="med"/>
                    </a:lnB>
                    <a:solidFill>
                      <a:srgbClr val="80BFB7"/>
                    </a:solidFill>
                  </a:tcPr>
                </a:tc>
                <a:tc>
                  <a:txBody>
                    <a:bodyPr/>
                    <a:lstStyle/>
                    <a:p>
                      <a:pPr lvl="0" algn="ctr">
                        <a:spcBef>
                          <a:spcPts val="0"/>
                        </a:spcBef>
                        <a:buNone/>
                      </a:pPr>
                      <a:r>
                        <a:rPr lang="en" sz="1100">
                          <a:solidFill>
                            <a:srgbClr val="FFFFFF"/>
                          </a:solidFill>
                          <a:latin typeface="Titillium Web Light"/>
                          <a:ea typeface="Titillium Web Light"/>
                          <a:cs typeface="Titillium Web Light"/>
                          <a:sym typeface="Titillium Web Light"/>
                        </a:rPr>
                        <a:t>C</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0B87A1"/>
                      </a:solidFill>
                      <a:prstDash val="solid"/>
                      <a:round/>
                      <a:headEnd type="none" w="med" len="med"/>
                      <a:tailEnd type="none" w="med" len="med"/>
                    </a:lnB>
                    <a:solidFill>
                      <a:srgbClr val="80BFB7"/>
                    </a:solidFill>
                  </a:tcPr>
                </a:tc>
                <a:extLst>
                  <a:ext uri="{0D108BD9-81ED-4DB2-BD59-A6C34878D82A}">
                    <a16:rowId xmlns:a16="http://schemas.microsoft.com/office/drawing/2014/main" val="10000"/>
                  </a:ext>
                </a:extLst>
              </a:tr>
              <a:tr h="616375">
                <a:tc>
                  <a:txBody>
                    <a:bodyPr/>
                    <a:lstStyle/>
                    <a:p>
                      <a:pPr lvl="0" algn="r">
                        <a:spcBef>
                          <a:spcPts val="0"/>
                        </a:spcBef>
                        <a:buNone/>
                      </a:pPr>
                      <a:r>
                        <a:rPr lang="en" sz="1100">
                          <a:solidFill>
                            <a:srgbClr val="0B87A1"/>
                          </a:solidFill>
                          <a:latin typeface="Titillium Web Light"/>
                          <a:ea typeface="Titillium Web Light"/>
                          <a:cs typeface="Titillium Web Light"/>
                          <a:sym typeface="Titillium Web Light"/>
                        </a:rPr>
                        <a:t>Yellow</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tc>
                  <a:txBody>
                    <a:bodyPr/>
                    <a:lstStyle/>
                    <a:p>
                      <a:pPr lvl="0" algn="ctr">
                        <a:spcBef>
                          <a:spcPts val="0"/>
                        </a:spcBef>
                        <a:buNone/>
                      </a:pPr>
                      <a:r>
                        <a:rPr lang="en" b="1">
                          <a:solidFill>
                            <a:srgbClr val="003B55"/>
                          </a:solidFill>
                          <a:latin typeface="Titillium Web"/>
                          <a:ea typeface="Titillium Web"/>
                          <a:cs typeface="Titillium Web"/>
                          <a:sym typeface="Titillium Web"/>
                        </a:rPr>
                        <a:t>10</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tc>
                  <a:txBody>
                    <a:bodyPr/>
                    <a:lstStyle/>
                    <a:p>
                      <a:pPr lvl="0" algn="ctr">
                        <a:spcBef>
                          <a:spcPts val="0"/>
                        </a:spcBef>
                        <a:buNone/>
                      </a:pPr>
                      <a:r>
                        <a:rPr lang="en" b="1">
                          <a:solidFill>
                            <a:srgbClr val="003B55"/>
                          </a:solidFill>
                          <a:latin typeface="Titillium Web"/>
                          <a:ea typeface="Titillium Web"/>
                          <a:cs typeface="Titillium Web"/>
                          <a:sym typeface="Titillium Web"/>
                        </a:rPr>
                        <a:t>20</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tc>
                  <a:txBody>
                    <a:bodyPr/>
                    <a:lstStyle/>
                    <a:p>
                      <a:pPr lvl="0" algn="ctr">
                        <a:spcBef>
                          <a:spcPts val="0"/>
                        </a:spcBef>
                        <a:buNone/>
                      </a:pPr>
                      <a:r>
                        <a:rPr lang="en" b="1">
                          <a:solidFill>
                            <a:srgbClr val="003B55"/>
                          </a:solidFill>
                          <a:latin typeface="Titillium Web"/>
                          <a:ea typeface="Titillium Web"/>
                          <a:cs typeface="Titillium Web"/>
                          <a:sym typeface="Titillium Web"/>
                        </a:rPr>
                        <a:t>7</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extLst>
                  <a:ext uri="{0D108BD9-81ED-4DB2-BD59-A6C34878D82A}">
                    <a16:rowId xmlns:a16="http://schemas.microsoft.com/office/drawing/2014/main" val="10001"/>
                  </a:ext>
                </a:extLst>
              </a:tr>
              <a:tr h="616375">
                <a:tc>
                  <a:txBody>
                    <a:bodyPr/>
                    <a:lstStyle/>
                    <a:p>
                      <a:pPr lvl="0" algn="r">
                        <a:spcBef>
                          <a:spcPts val="0"/>
                        </a:spcBef>
                        <a:buNone/>
                      </a:pPr>
                      <a:r>
                        <a:rPr lang="en" sz="1100">
                          <a:solidFill>
                            <a:srgbClr val="0B87A1"/>
                          </a:solidFill>
                          <a:latin typeface="Titillium Web Light"/>
                          <a:ea typeface="Titillium Web Light"/>
                          <a:cs typeface="Titillium Web Light"/>
                          <a:sym typeface="Titillium Web Light"/>
                        </a:rPr>
                        <a:t>Blue</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tcPr>
                </a:tc>
                <a:tc>
                  <a:txBody>
                    <a:bodyPr/>
                    <a:lstStyle/>
                    <a:p>
                      <a:pPr lvl="0" algn="ctr">
                        <a:spcBef>
                          <a:spcPts val="0"/>
                        </a:spcBef>
                        <a:buNone/>
                      </a:pPr>
                      <a:r>
                        <a:rPr lang="en" b="1">
                          <a:solidFill>
                            <a:srgbClr val="003B55"/>
                          </a:solidFill>
                          <a:latin typeface="Titillium Web"/>
                          <a:ea typeface="Titillium Web"/>
                          <a:cs typeface="Titillium Web"/>
                          <a:sym typeface="Titillium Web"/>
                        </a:rPr>
                        <a:t>30</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tcPr>
                </a:tc>
                <a:tc>
                  <a:txBody>
                    <a:bodyPr/>
                    <a:lstStyle/>
                    <a:p>
                      <a:pPr lvl="0" algn="ctr">
                        <a:spcBef>
                          <a:spcPts val="0"/>
                        </a:spcBef>
                        <a:buNone/>
                      </a:pPr>
                      <a:r>
                        <a:rPr lang="en" b="1">
                          <a:solidFill>
                            <a:srgbClr val="003B55"/>
                          </a:solidFill>
                          <a:latin typeface="Titillium Web"/>
                          <a:ea typeface="Titillium Web"/>
                          <a:cs typeface="Titillium Web"/>
                          <a:sym typeface="Titillium Web"/>
                        </a:rPr>
                        <a:t>15</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tcPr>
                </a:tc>
                <a:tc>
                  <a:txBody>
                    <a:bodyPr/>
                    <a:lstStyle/>
                    <a:p>
                      <a:pPr lvl="0" algn="ctr">
                        <a:spcBef>
                          <a:spcPts val="0"/>
                        </a:spcBef>
                        <a:buNone/>
                      </a:pPr>
                      <a:r>
                        <a:rPr lang="en" b="1">
                          <a:solidFill>
                            <a:srgbClr val="003B55"/>
                          </a:solidFill>
                          <a:latin typeface="Titillium Web"/>
                          <a:ea typeface="Titillium Web"/>
                          <a:cs typeface="Titillium Web"/>
                          <a:sym typeface="Titillium Web"/>
                        </a:rPr>
                        <a:t>10</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tcPr>
                </a:tc>
                <a:extLst>
                  <a:ext uri="{0D108BD9-81ED-4DB2-BD59-A6C34878D82A}">
                    <a16:rowId xmlns:a16="http://schemas.microsoft.com/office/drawing/2014/main" val="10002"/>
                  </a:ext>
                </a:extLst>
              </a:tr>
              <a:tr h="616375">
                <a:tc>
                  <a:txBody>
                    <a:bodyPr/>
                    <a:lstStyle/>
                    <a:p>
                      <a:pPr lvl="0" algn="r" rtl="0">
                        <a:spcBef>
                          <a:spcPts val="0"/>
                        </a:spcBef>
                        <a:buNone/>
                      </a:pPr>
                      <a:r>
                        <a:rPr lang="en" sz="1100">
                          <a:solidFill>
                            <a:srgbClr val="0B87A1"/>
                          </a:solidFill>
                          <a:latin typeface="Titillium Web Light"/>
                          <a:ea typeface="Titillium Web Light"/>
                          <a:cs typeface="Titillium Web Light"/>
                          <a:sym typeface="Titillium Web Light"/>
                        </a:rPr>
                        <a:t>Orange</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tc>
                  <a:txBody>
                    <a:bodyPr/>
                    <a:lstStyle/>
                    <a:p>
                      <a:pPr lvl="0" algn="ctr" rtl="0">
                        <a:spcBef>
                          <a:spcPts val="0"/>
                        </a:spcBef>
                        <a:buNone/>
                      </a:pPr>
                      <a:r>
                        <a:rPr lang="en" b="1">
                          <a:solidFill>
                            <a:srgbClr val="003B55"/>
                          </a:solidFill>
                          <a:latin typeface="Titillium Web"/>
                          <a:ea typeface="Titillium Web"/>
                          <a:cs typeface="Titillium Web"/>
                          <a:sym typeface="Titillium Web"/>
                        </a:rPr>
                        <a:t>5</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tc>
                  <a:txBody>
                    <a:bodyPr/>
                    <a:lstStyle/>
                    <a:p>
                      <a:pPr lvl="0" algn="ctr" rtl="0">
                        <a:spcBef>
                          <a:spcPts val="0"/>
                        </a:spcBef>
                        <a:buNone/>
                      </a:pPr>
                      <a:r>
                        <a:rPr lang="en" b="1">
                          <a:solidFill>
                            <a:srgbClr val="003B55"/>
                          </a:solidFill>
                          <a:latin typeface="Titillium Web"/>
                          <a:ea typeface="Titillium Web"/>
                          <a:cs typeface="Titillium Web"/>
                          <a:sym typeface="Titillium Web"/>
                        </a:rPr>
                        <a:t>24</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tc>
                  <a:txBody>
                    <a:bodyPr/>
                    <a:lstStyle/>
                    <a:p>
                      <a:pPr lvl="0" algn="ctr" rtl="0">
                        <a:spcBef>
                          <a:spcPts val="0"/>
                        </a:spcBef>
                        <a:buNone/>
                      </a:pPr>
                      <a:r>
                        <a:rPr lang="en" b="1">
                          <a:solidFill>
                            <a:srgbClr val="003B55"/>
                          </a:solidFill>
                          <a:latin typeface="Titillium Web"/>
                          <a:ea typeface="Titillium Web"/>
                          <a:cs typeface="Titillium Web"/>
                          <a:sym typeface="Titillium Web"/>
                        </a:rPr>
                        <a:t>16</a:t>
                      </a:r>
                    </a:p>
                  </a:txBody>
                  <a:tcPr marL="91425" marR="91425" marT="68575" marB="68575"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extLst>
                  <a:ext uri="{0D108BD9-81ED-4DB2-BD59-A6C34878D82A}">
                    <a16:rowId xmlns:a16="http://schemas.microsoft.com/office/drawing/2014/main" val="10003"/>
                  </a:ext>
                </a:extLst>
              </a:tr>
            </a:tbl>
          </a:graphicData>
        </a:graphic>
      </p:graphicFrame>
      <p:sp>
        <p:nvSpPr>
          <p:cNvPr id="3939" name="Shape 393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52</a:t>
            </a:fld>
            <a:endParaRPr lang="e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Shape 3965"/>
          <p:cNvSpPr txBox="1">
            <a:spLocks noGrp="1"/>
          </p:cNvSpPr>
          <p:nvPr>
            <p:ph type="ctrTitle" idx="4294967295"/>
          </p:nvPr>
        </p:nvSpPr>
        <p:spPr>
          <a:xfrm>
            <a:off x="685800" y="571800"/>
            <a:ext cx="4629300" cy="894900"/>
          </a:xfrm>
          <a:prstGeom prst="rect">
            <a:avLst/>
          </a:prstGeom>
        </p:spPr>
        <p:txBody>
          <a:bodyPr wrap="square" lIns="91425" tIns="91425" rIns="91425" bIns="91425" anchor="b" anchorCtr="0">
            <a:noAutofit/>
          </a:bodyPr>
          <a:lstStyle/>
          <a:p>
            <a:pPr lvl="0" algn="l" rtl="0">
              <a:spcBef>
                <a:spcPts val="0"/>
              </a:spcBef>
              <a:buNone/>
            </a:pPr>
            <a:r>
              <a:rPr lang="en" sz="6000">
                <a:solidFill>
                  <a:srgbClr val="003B55"/>
                </a:solidFill>
                <a:highlight>
                  <a:srgbClr val="D3EBD5"/>
                </a:highlight>
              </a:rPr>
              <a:t>89,526,124$</a:t>
            </a:r>
          </a:p>
        </p:txBody>
      </p:sp>
      <p:sp>
        <p:nvSpPr>
          <p:cNvPr id="3966" name="Shape 3966"/>
          <p:cNvSpPr txBox="1">
            <a:spLocks noGrp="1"/>
          </p:cNvSpPr>
          <p:nvPr>
            <p:ph type="subTitle" idx="4294967295"/>
          </p:nvPr>
        </p:nvSpPr>
        <p:spPr>
          <a:xfrm>
            <a:off x="685800" y="1182708"/>
            <a:ext cx="4629300" cy="463200"/>
          </a:xfrm>
          <a:prstGeom prst="rect">
            <a:avLst/>
          </a:prstGeom>
        </p:spPr>
        <p:txBody>
          <a:bodyPr wrap="square" lIns="91425" tIns="91425" rIns="91425" bIns="91425" anchor="t" anchorCtr="0">
            <a:noAutofit/>
          </a:bodyPr>
          <a:lstStyle/>
          <a:p>
            <a:pPr lvl="0" algn="l" rtl="0">
              <a:spcBef>
                <a:spcPts val="0"/>
              </a:spcBef>
              <a:buNone/>
            </a:pPr>
            <a:r>
              <a:rPr lang="en" sz="2400"/>
              <a:t>That’s a lot of money</a:t>
            </a:r>
          </a:p>
        </p:txBody>
      </p:sp>
      <p:sp>
        <p:nvSpPr>
          <p:cNvPr id="3967" name="Shape 3967"/>
          <p:cNvSpPr txBox="1">
            <a:spLocks noGrp="1"/>
          </p:cNvSpPr>
          <p:nvPr>
            <p:ph type="ctrTitle" idx="4294967295"/>
          </p:nvPr>
        </p:nvSpPr>
        <p:spPr>
          <a:xfrm>
            <a:off x="685800" y="3657893"/>
            <a:ext cx="4629300" cy="894900"/>
          </a:xfrm>
          <a:prstGeom prst="rect">
            <a:avLst/>
          </a:prstGeom>
        </p:spPr>
        <p:txBody>
          <a:bodyPr wrap="square" lIns="91425" tIns="91425" rIns="91425" bIns="91425" anchor="b" anchorCtr="0">
            <a:noAutofit/>
          </a:bodyPr>
          <a:lstStyle/>
          <a:p>
            <a:pPr lvl="0" algn="l" rtl="0">
              <a:spcBef>
                <a:spcPts val="0"/>
              </a:spcBef>
              <a:buNone/>
            </a:pPr>
            <a:r>
              <a:rPr lang="en" sz="6000">
                <a:solidFill>
                  <a:srgbClr val="003B55"/>
                </a:solidFill>
                <a:highlight>
                  <a:srgbClr val="0B87A1"/>
                </a:highlight>
              </a:rPr>
              <a:t>100%</a:t>
            </a:r>
          </a:p>
        </p:txBody>
      </p:sp>
      <p:sp>
        <p:nvSpPr>
          <p:cNvPr id="3968" name="Shape 3968"/>
          <p:cNvSpPr txBox="1">
            <a:spLocks noGrp="1"/>
          </p:cNvSpPr>
          <p:nvPr>
            <p:ph type="subTitle" idx="4294967295"/>
          </p:nvPr>
        </p:nvSpPr>
        <p:spPr>
          <a:xfrm>
            <a:off x="685800" y="4268801"/>
            <a:ext cx="4629300" cy="463200"/>
          </a:xfrm>
          <a:prstGeom prst="rect">
            <a:avLst/>
          </a:prstGeom>
        </p:spPr>
        <p:txBody>
          <a:bodyPr wrap="square" lIns="91425" tIns="91425" rIns="91425" bIns="91425" anchor="t" anchorCtr="0">
            <a:noAutofit/>
          </a:bodyPr>
          <a:lstStyle/>
          <a:p>
            <a:pPr lvl="0" algn="l" rtl="0">
              <a:spcBef>
                <a:spcPts val="0"/>
              </a:spcBef>
              <a:buNone/>
            </a:pPr>
            <a:r>
              <a:rPr lang="en" sz="2400"/>
              <a:t>Total success!</a:t>
            </a:r>
          </a:p>
        </p:txBody>
      </p:sp>
      <p:sp>
        <p:nvSpPr>
          <p:cNvPr id="3969" name="Shape 3969"/>
          <p:cNvSpPr txBox="1">
            <a:spLocks noGrp="1"/>
          </p:cNvSpPr>
          <p:nvPr>
            <p:ph type="ctrTitle" idx="4294967295"/>
          </p:nvPr>
        </p:nvSpPr>
        <p:spPr>
          <a:xfrm>
            <a:off x="685800" y="2114847"/>
            <a:ext cx="4629300" cy="894900"/>
          </a:xfrm>
          <a:prstGeom prst="rect">
            <a:avLst/>
          </a:prstGeom>
        </p:spPr>
        <p:txBody>
          <a:bodyPr wrap="square" lIns="91425" tIns="91425" rIns="91425" bIns="91425" anchor="b" anchorCtr="0">
            <a:noAutofit/>
          </a:bodyPr>
          <a:lstStyle/>
          <a:p>
            <a:pPr lvl="0" algn="l" rtl="0">
              <a:spcBef>
                <a:spcPts val="0"/>
              </a:spcBef>
              <a:buNone/>
            </a:pPr>
            <a:r>
              <a:rPr lang="en" sz="6000">
                <a:solidFill>
                  <a:srgbClr val="003B55"/>
                </a:solidFill>
                <a:highlight>
                  <a:srgbClr val="80BFB7"/>
                </a:highlight>
              </a:rPr>
              <a:t>185,244 users</a:t>
            </a:r>
          </a:p>
        </p:txBody>
      </p:sp>
      <p:sp>
        <p:nvSpPr>
          <p:cNvPr id="3970" name="Shape 3970"/>
          <p:cNvSpPr txBox="1">
            <a:spLocks noGrp="1"/>
          </p:cNvSpPr>
          <p:nvPr>
            <p:ph type="subTitle" idx="4294967295"/>
          </p:nvPr>
        </p:nvSpPr>
        <p:spPr>
          <a:xfrm>
            <a:off x="685800" y="2725755"/>
            <a:ext cx="4629300" cy="463200"/>
          </a:xfrm>
          <a:prstGeom prst="rect">
            <a:avLst/>
          </a:prstGeom>
        </p:spPr>
        <p:txBody>
          <a:bodyPr wrap="square" lIns="91425" tIns="91425" rIns="91425" bIns="91425" anchor="t" anchorCtr="0">
            <a:noAutofit/>
          </a:bodyPr>
          <a:lstStyle/>
          <a:p>
            <a:pPr lvl="0" algn="l" rtl="0">
              <a:spcBef>
                <a:spcPts val="0"/>
              </a:spcBef>
              <a:buNone/>
            </a:pPr>
            <a:r>
              <a:rPr lang="en" sz="2400"/>
              <a:t>And a lot of users</a:t>
            </a:r>
          </a:p>
        </p:txBody>
      </p:sp>
      <p:sp>
        <p:nvSpPr>
          <p:cNvPr id="3971" name="Shape 3971"/>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53</a:t>
            </a:fld>
            <a:endParaRPr lang="e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76" name="Shape 3976"/>
          <p:cNvSpPr txBox="1">
            <a:spLocks noGrp="1"/>
          </p:cNvSpPr>
          <p:nvPr>
            <p:ph type="title"/>
          </p:nvPr>
        </p:nvSpPr>
        <p:spPr>
          <a:xfrm>
            <a:off x="718300" y="739375"/>
            <a:ext cx="6761100" cy="857400"/>
          </a:xfrm>
          <a:prstGeom prst="rect">
            <a:avLst/>
          </a:prstGeom>
        </p:spPr>
        <p:txBody>
          <a:bodyPr wrap="square" lIns="91425" tIns="91425" rIns="91425" bIns="91425" anchor="b" anchorCtr="0">
            <a:noAutofit/>
          </a:bodyPr>
          <a:lstStyle/>
          <a:p>
            <a:pPr lvl="0" rtl="0">
              <a:spcBef>
                <a:spcPts val="0"/>
              </a:spcBef>
              <a:buNone/>
            </a:pPr>
            <a:r>
              <a:rPr lang="en"/>
              <a:t>OUR PROCESS IS EASY</a:t>
            </a:r>
          </a:p>
        </p:txBody>
      </p:sp>
      <p:sp>
        <p:nvSpPr>
          <p:cNvPr id="3977" name="Shape 3977"/>
          <p:cNvSpPr/>
          <p:nvPr/>
        </p:nvSpPr>
        <p:spPr>
          <a:xfrm>
            <a:off x="863800" y="2266950"/>
            <a:ext cx="1562700" cy="1538700"/>
          </a:xfrm>
          <a:prstGeom prst="rect">
            <a:avLst/>
          </a:prstGeom>
          <a:noFill/>
          <a:ln w="76200" cap="flat" cmpd="sng">
            <a:solidFill>
              <a:srgbClr val="D3EBD5"/>
            </a:solidFill>
            <a:prstDash val="solid"/>
            <a:miter lim="8000"/>
            <a:headEnd type="none" w="med" len="med"/>
            <a:tailEnd type="none" w="med" len="med"/>
          </a:ln>
        </p:spPr>
        <p:txBody>
          <a:bodyPr wrap="square" lIns="91425" tIns="91425" rIns="91425" bIns="91425" anchor="ctr" anchorCtr="0">
            <a:noAutofit/>
          </a:bodyPr>
          <a:lstStyle/>
          <a:p>
            <a:pPr lvl="0" algn="ctr" rtl="0">
              <a:spcBef>
                <a:spcPts val="0"/>
              </a:spcBef>
              <a:buNone/>
            </a:pPr>
            <a:r>
              <a:rPr lang="en" sz="1800">
                <a:solidFill>
                  <a:srgbClr val="003B55"/>
                </a:solidFill>
                <a:latin typeface="Titillium Web Light"/>
                <a:ea typeface="Titillium Web Light"/>
                <a:cs typeface="Titillium Web Light"/>
                <a:sym typeface="Titillium Web Light"/>
              </a:rPr>
              <a:t>first</a:t>
            </a:r>
          </a:p>
        </p:txBody>
      </p:sp>
      <p:sp>
        <p:nvSpPr>
          <p:cNvPr id="3978" name="Shape 3978"/>
          <p:cNvSpPr/>
          <p:nvPr/>
        </p:nvSpPr>
        <p:spPr>
          <a:xfrm>
            <a:off x="5350300" y="2266952"/>
            <a:ext cx="1562700" cy="1538700"/>
          </a:xfrm>
          <a:prstGeom prst="rect">
            <a:avLst/>
          </a:prstGeom>
          <a:noFill/>
          <a:ln w="76200" cap="flat" cmpd="sng">
            <a:solidFill>
              <a:srgbClr val="0B87A1"/>
            </a:solidFill>
            <a:prstDash val="solid"/>
            <a:miter lim="8000"/>
            <a:headEnd type="none" w="med" len="med"/>
            <a:tailEnd type="none" w="med" len="med"/>
          </a:ln>
        </p:spPr>
        <p:txBody>
          <a:bodyPr wrap="square" lIns="91425" tIns="91425" rIns="91425" bIns="91425" anchor="ctr" anchorCtr="0">
            <a:noAutofit/>
          </a:bodyPr>
          <a:lstStyle/>
          <a:p>
            <a:pPr lvl="0" algn="ctr" rtl="0">
              <a:spcBef>
                <a:spcPts val="0"/>
              </a:spcBef>
              <a:buNone/>
            </a:pPr>
            <a:r>
              <a:rPr lang="en" sz="1800">
                <a:solidFill>
                  <a:srgbClr val="003B55"/>
                </a:solidFill>
                <a:latin typeface="Titillium Web Light"/>
                <a:ea typeface="Titillium Web Light"/>
                <a:cs typeface="Titillium Web Light"/>
                <a:sym typeface="Titillium Web Light"/>
              </a:rPr>
              <a:t>last</a:t>
            </a:r>
          </a:p>
        </p:txBody>
      </p:sp>
      <p:sp>
        <p:nvSpPr>
          <p:cNvPr id="3979" name="Shape 3979"/>
          <p:cNvSpPr/>
          <p:nvPr/>
        </p:nvSpPr>
        <p:spPr>
          <a:xfrm>
            <a:off x="3107050" y="2266953"/>
            <a:ext cx="1562700" cy="1538700"/>
          </a:xfrm>
          <a:prstGeom prst="rect">
            <a:avLst/>
          </a:prstGeom>
          <a:noFill/>
          <a:ln w="76200" cap="flat" cmpd="sng">
            <a:solidFill>
              <a:srgbClr val="80BFB7"/>
            </a:solidFill>
            <a:prstDash val="solid"/>
            <a:miter lim="8000"/>
            <a:headEnd type="none" w="med" len="med"/>
            <a:tailEnd type="none" w="med" len="med"/>
          </a:ln>
        </p:spPr>
        <p:txBody>
          <a:bodyPr wrap="square" lIns="91425" tIns="91425" rIns="91425" bIns="91425" anchor="ctr" anchorCtr="0">
            <a:noAutofit/>
          </a:bodyPr>
          <a:lstStyle/>
          <a:p>
            <a:pPr lvl="0" algn="ctr" rtl="0">
              <a:spcBef>
                <a:spcPts val="0"/>
              </a:spcBef>
              <a:buNone/>
            </a:pPr>
            <a:r>
              <a:rPr lang="en" sz="1800">
                <a:solidFill>
                  <a:srgbClr val="003B55"/>
                </a:solidFill>
                <a:latin typeface="Titillium Web Light"/>
                <a:ea typeface="Titillium Web Light"/>
                <a:cs typeface="Titillium Web Light"/>
                <a:sym typeface="Titillium Web Light"/>
              </a:rPr>
              <a:t>second</a:t>
            </a:r>
          </a:p>
        </p:txBody>
      </p:sp>
      <p:cxnSp>
        <p:nvCxnSpPr>
          <p:cNvPr id="3980" name="Shape 3980"/>
          <p:cNvCxnSpPr>
            <a:stCxn id="3977" idx="3"/>
            <a:endCxn id="3979" idx="1"/>
          </p:cNvCxnSpPr>
          <p:nvPr/>
        </p:nvCxnSpPr>
        <p:spPr>
          <a:xfrm>
            <a:off x="2426500" y="3036300"/>
            <a:ext cx="680700" cy="0"/>
          </a:xfrm>
          <a:prstGeom prst="straightConnector1">
            <a:avLst/>
          </a:prstGeom>
          <a:noFill/>
          <a:ln w="38100" cap="flat" cmpd="sng">
            <a:solidFill>
              <a:srgbClr val="D3EBD5"/>
            </a:solidFill>
            <a:prstDash val="solid"/>
            <a:round/>
            <a:headEnd type="diamond" w="med" len="med"/>
            <a:tailEnd type="diamond" w="med" len="med"/>
          </a:ln>
        </p:spPr>
      </p:cxnSp>
      <p:cxnSp>
        <p:nvCxnSpPr>
          <p:cNvPr id="3981" name="Shape 3981"/>
          <p:cNvCxnSpPr>
            <a:stCxn id="3979" idx="3"/>
            <a:endCxn id="3978" idx="1"/>
          </p:cNvCxnSpPr>
          <p:nvPr/>
        </p:nvCxnSpPr>
        <p:spPr>
          <a:xfrm>
            <a:off x="4669750" y="3036303"/>
            <a:ext cx="680700" cy="0"/>
          </a:xfrm>
          <a:prstGeom prst="straightConnector1">
            <a:avLst/>
          </a:prstGeom>
          <a:noFill/>
          <a:ln w="38100" cap="flat" cmpd="sng">
            <a:solidFill>
              <a:srgbClr val="80BFB7"/>
            </a:solidFill>
            <a:prstDash val="solid"/>
            <a:round/>
            <a:headEnd type="diamond" w="med" len="med"/>
            <a:tailEnd type="diamond" w="med" len="med"/>
          </a:ln>
        </p:spPr>
      </p:cxnSp>
      <p:sp>
        <p:nvSpPr>
          <p:cNvPr id="3982" name="Shape 3982"/>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54</a:t>
            </a:fld>
            <a:endParaRPr lang="e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86"/>
        <p:cNvGrpSpPr/>
        <p:nvPr/>
      </p:nvGrpSpPr>
      <p:grpSpPr>
        <a:xfrm>
          <a:off x="0" y="0"/>
          <a:ext cx="0" cy="0"/>
          <a:chOff x="0" y="0"/>
          <a:chExt cx="0" cy="0"/>
        </a:xfrm>
      </p:grpSpPr>
      <p:sp>
        <p:nvSpPr>
          <p:cNvPr id="3987" name="Shape 3987"/>
          <p:cNvSpPr txBox="1">
            <a:spLocks noGrp="1"/>
          </p:cNvSpPr>
          <p:nvPr>
            <p:ph type="title"/>
          </p:nvPr>
        </p:nvSpPr>
        <p:spPr>
          <a:xfrm>
            <a:off x="718300" y="739375"/>
            <a:ext cx="6761100" cy="857400"/>
          </a:xfrm>
          <a:prstGeom prst="rect">
            <a:avLst/>
          </a:prstGeom>
        </p:spPr>
        <p:txBody>
          <a:bodyPr wrap="square" lIns="91425" tIns="91425" rIns="91425" bIns="91425" anchor="b" anchorCtr="0">
            <a:noAutofit/>
          </a:bodyPr>
          <a:lstStyle/>
          <a:p>
            <a:pPr lvl="0" rtl="0">
              <a:spcBef>
                <a:spcPts val="0"/>
              </a:spcBef>
              <a:buNone/>
            </a:pPr>
            <a:r>
              <a:rPr lang="en"/>
              <a:t>LET’S REVIEW SOME CONCEPTS</a:t>
            </a:r>
          </a:p>
        </p:txBody>
      </p:sp>
      <p:sp>
        <p:nvSpPr>
          <p:cNvPr id="3988" name="Shape 3988"/>
          <p:cNvSpPr txBox="1">
            <a:spLocks noGrp="1"/>
          </p:cNvSpPr>
          <p:nvPr>
            <p:ph type="body" idx="1"/>
          </p:nvPr>
        </p:nvSpPr>
        <p:spPr>
          <a:xfrm>
            <a:off x="718300" y="1755475"/>
            <a:ext cx="2179200" cy="1435200"/>
          </a:xfrm>
          <a:prstGeom prst="rect">
            <a:avLst/>
          </a:prstGeom>
        </p:spPr>
        <p:txBody>
          <a:bodyPr wrap="square" lIns="91425" tIns="91425" rIns="91425" bIns="91425" anchor="t" anchorCtr="0">
            <a:noAutofit/>
          </a:bodyPr>
          <a:lstStyle/>
          <a:p>
            <a:pPr lvl="0" rtl="0">
              <a:spcBef>
                <a:spcPts val="0"/>
              </a:spcBef>
              <a:buNone/>
            </a:pPr>
            <a:r>
              <a:rPr lang="en" b="1"/>
              <a:t>Yellow</a:t>
            </a:r>
          </a:p>
          <a:p>
            <a:pPr lvl="0" rtl="0">
              <a:spcBef>
                <a:spcPts val="0"/>
              </a:spcBef>
              <a:buNone/>
            </a:pPr>
            <a:r>
              <a:rPr lang="en" sz="1200"/>
              <a:t>Is the color of gold, butter and ripe lemons. In the spectrum of visible light, yellow is found between green and orange.</a:t>
            </a:r>
          </a:p>
        </p:txBody>
      </p:sp>
      <p:sp>
        <p:nvSpPr>
          <p:cNvPr id="3989" name="Shape 3989"/>
          <p:cNvSpPr txBox="1">
            <a:spLocks noGrp="1"/>
          </p:cNvSpPr>
          <p:nvPr>
            <p:ph type="body" idx="2"/>
          </p:nvPr>
        </p:nvSpPr>
        <p:spPr>
          <a:xfrm>
            <a:off x="3009263" y="1755475"/>
            <a:ext cx="2179200" cy="1435200"/>
          </a:xfrm>
          <a:prstGeom prst="rect">
            <a:avLst/>
          </a:prstGeom>
        </p:spPr>
        <p:txBody>
          <a:bodyPr wrap="square" lIns="91425" tIns="91425" rIns="91425" bIns="91425" anchor="t" anchorCtr="0">
            <a:noAutofit/>
          </a:bodyPr>
          <a:lstStyle/>
          <a:p>
            <a:pPr lvl="0" rtl="0">
              <a:spcBef>
                <a:spcPts val="0"/>
              </a:spcBef>
              <a:buNone/>
            </a:pPr>
            <a:r>
              <a:rPr lang="en" b="1"/>
              <a:t>Blue</a:t>
            </a:r>
          </a:p>
          <a:p>
            <a:pPr lvl="0" rtl="0">
              <a:spcBef>
                <a:spcPts val="0"/>
              </a:spcBef>
              <a:buNone/>
            </a:pPr>
            <a:r>
              <a:rPr lang="en" sz="1200"/>
              <a:t>Is the colour of the clear sky and the deep sea. It is located between violet and green on the optical spectrum.</a:t>
            </a:r>
          </a:p>
        </p:txBody>
      </p:sp>
      <p:sp>
        <p:nvSpPr>
          <p:cNvPr id="3990" name="Shape 3990"/>
          <p:cNvSpPr txBox="1">
            <a:spLocks noGrp="1"/>
          </p:cNvSpPr>
          <p:nvPr>
            <p:ph type="body" idx="3"/>
          </p:nvPr>
        </p:nvSpPr>
        <p:spPr>
          <a:xfrm>
            <a:off x="5300225" y="1755475"/>
            <a:ext cx="2179200" cy="1435200"/>
          </a:xfrm>
          <a:prstGeom prst="rect">
            <a:avLst/>
          </a:prstGeom>
        </p:spPr>
        <p:txBody>
          <a:bodyPr wrap="square" lIns="91425" tIns="91425" rIns="91425" bIns="91425" anchor="t" anchorCtr="0">
            <a:noAutofit/>
          </a:bodyPr>
          <a:lstStyle/>
          <a:p>
            <a:pPr lvl="0" rtl="0">
              <a:spcBef>
                <a:spcPts val="0"/>
              </a:spcBef>
              <a:buNone/>
            </a:pPr>
            <a:r>
              <a:rPr lang="en" b="1"/>
              <a:t>Red</a:t>
            </a:r>
          </a:p>
          <a:p>
            <a:pPr lvl="0" rtl="0">
              <a:spcBef>
                <a:spcPts val="0"/>
              </a:spcBef>
              <a:buNone/>
            </a:pPr>
            <a:r>
              <a:rPr lang="en" sz="1200"/>
              <a:t>Is the color of blood, and because of this it has historically been associated with sacrifice, danger and courage. </a:t>
            </a:r>
          </a:p>
          <a:p>
            <a:pPr lvl="0" rtl="0">
              <a:spcBef>
                <a:spcPts val="0"/>
              </a:spcBef>
              <a:buNone/>
            </a:pPr>
            <a:endParaRPr sz="1200" dirty="0"/>
          </a:p>
        </p:txBody>
      </p:sp>
      <p:sp>
        <p:nvSpPr>
          <p:cNvPr id="3991" name="Shape 3991"/>
          <p:cNvSpPr txBox="1">
            <a:spLocks noGrp="1"/>
          </p:cNvSpPr>
          <p:nvPr>
            <p:ph type="body" idx="1"/>
          </p:nvPr>
        </p:nvSpPr>
        <p:spPr>
          <a:xfrm>
            <a:off x="718300" y="3203275"/>
            <a:ext cx="2179200" cy="1435200"/>
          </a:xfrm>
          <a:prstGeom prst="rect">
            <a:avLst/>
          </a:prstGeom>
        </p:spPr>
        <p:txBody>
          <a:bodyPr wrap="square" lIns="91425" tIns="91425" rIns="91425" bIns="91425" anchor="t" anchorCtr="0">
            <a:noAutofit/>
          </a:bodyPr>
          <a:lstStyle/>
          <a:p>
            <a:pPr lvl="0" rtl="0">
              <a:spcBef>
                <a:spcPts val="0"/>
              </a:spcBef>
              <a:buNone/>
            </a:pPr>
            <a:r>
              <a:rPr lang="en" b="1"/>
              <a:t>Yellow</a:t>
            </a:r>
          </a:p>
          <a:p>
            <a:pPr lvl="0" rtl="0">
              <a:spcBef>
                <a:spcPts val="0"/>
              </a:spcBef>
              <a:buNone/>
            </a:pPr>
            <a:r>
              <a:rPr lang="en" sz="1200"/>
              <a:t>Is the color of gold, butter and ripe lemons. In the spectrum of visible light, yellow is found between green and orange.</a:t>
            </a:r>
          </a:p>
        </p:txBody>
      </p:sp>
      <p:sp>
        <p:nvSpPr>
          <p:cNvPr id="3992" name="Shape 3992"/>
          <p:cNvSpPr txBox="1">
            <a:spLocks noGrp="1"/>
          </p:cNvSpPr>
          <p:nvPr>
            <p:ph type="body" idx="2"/>
          </p:nvPr>
        </p:nvSpPr>
        <p:spPr>
          <a:xfrm>
            <a:off x="3009263" y="3203275"/>
            <a:ext cx="2179200" cy="1435200"/>
          </a:xfrm>
          <a:prstGeom prst="rect">
            <a:avLst/>
          </a:prstGeom>
        </p:spPr>
        <p:txBody>
          <a:bodyPr wrap="square" lIns="91425" tIns="91425" rIns="91425" bIns="91425" anchor="t" anchorCtr="0">
            <a:noAutofit/>
          </a:bodyPr>
          <a:lstStyle/>
          <a:p>
            <a:pPr lvl="0" rtl="0">
              <a:spcBef>
                <a:spcPts val="0"/>
              </a:spcBef>
              <a:buNone/>
            </a:pPr>
            <a:r>
              <a:rPr lang="en" b="1"/>
              <a:t>Blue</a:t>
            </a:r>
          </a:p>
          <a:p>
            <a:pPr lvl="0" rtl="0">
              <a:spcBef>
                <a:spcPts val="0"/>
              </a:spcBef>
              <a:buNone/>
            </a:pPr>
            <a:r>
              <a:rPr lang="en" sz="1200"/>
              <a:t>Is the colour of the clear sky and the deep sea. It is located between violet and green on the optical spectrum.</a:t>
            </a:r>
          </a:p>
        </p:txBody>
      </p:sp>
      <p:sp>
        <p:nvSpPr>
          <p:cNvPr id="3993" name="Shape 3993"/>
          <p:cNvSpPr txBox="1">
            <a:spLocks noGrp="1"/>
          </p:cNvSpPr>
          <p:nvPr>
            <p:ph type="body" idx="3"/>
          </p:nvPr>
        </p:nvSpPr>
        <p:spPr>
          <a:xfrm>
            <a:off x="5300225" y="3203275"/>
            <a:ext cx="2179200" cy="1435200"/>
          </a:xfrm>
          <a:prstGeom prst="rect">
            <a:avLst/>
          </a:prstGeom>
        </p:spPr>
        <p:txBody>
          <a:bodyPr wrap="square" lIns="91425" tIns="91425" rIns="91425" bIns="91425" anchor="t" anchorCtr="0">
            <a:noAutofit/>
          </a:bodyPr>
          <a:lstStyle/>
          <a:p>
            <a:pPr lvl="0" rtl="0">
              <a:spcBef>
                <a:spcPts val="0"/>
              </a:spcBef>
              <a:buNone/>
            </a:pPr>
            <a:r>
              <a:rPr lang="en" b="1"/>
              <a:t>Red</a:t>
            </a:r>
          </a:p>
          <a:p>
            <a:pPr lvl="0" rtl="0">
              <a:spcBef>
                <a:spcPts val="0"/>
              </a:spcBef>
              <a:buNone/>
            </a:pPr>
            <a:r>
              <a:rPr lang="en" sz="1200"/>
              <a:t>Is the color of blood, and because of this it has historically been associated with sacrifice, danger and courage. </a:t>
            </a:r>
          </a:p>
          <a:p>
            <a:pPr lvl="0" rtl="0">
              <a:spcBef>
                <a:spcPts val="0"/>
              </a:spcBef>
              <a:buNone/>
            </a:pPr>
            <a:endParaRPr sz="1200" dirty="0"/>
          </a:p>
        </p:txBody>
      </p:sp>
      <p:sp>
        <p:nvSpPr>
          <p:cNvPr id="3994" name="Shape 3994"/>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55</a:t>
            </a:fld>
            <a:endParaRPr lang="e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98"/>
        <p:cNvGrpSpPr/>
        <p:nvPr/>
      </p:nvGrpSpPr>
      <p:grpSpPr>
        <a:xfrm>
          <a:off x="0" y="0"/>
          <a:ext cx="0" cy="0"/>
          <a:chOff x="0" y="0"/>
          <a:chExt cx="0" cy="0"/>
        </a:xfrm>
      </p:grpSpPr>
      <p:sp>
        <p:nvSpPr>
          <p:cNvPr id="3999" name="Shape 3999"/>
          <p:cNvSpPr txBox="1">
            <a:spLocks noGrp="1"/>
          </p:cNvSpPr>
          <p:nvPr>
            <p:ph type="body" idx="1"/>
          </p:nvPr>
        </p:nvSpPr>
        <p:spPr>
          <a:xfrm>
            <a:off x="624925" y="4177700"/>
            <a:ext cx="6759300" cy="519600"/>
          </a:xfrm>
          <a:prstGeom prst="rect">
            <a:avLst/>
          </a:prstGeom>
        </p:spPr>
        <p:txBody>
          <a:bodyPr wrap="square" lIns="91425" tIns="91425" rIns="91425" bIns="91425" anchor="t" anchorCtr="0">
            <a:noAutofit/>
          </a:bodyPr>
          <a:lstStyle/>
          <a:p>
            <a:pPr lvl="0">
              <a:spcBef>
                <a:spcPts val="0"/>
              </a:spcBef>
              <a:buNone/>
            </a:pPr>
            <a:r>
              <a:rPr lang="en">
                <a:solidFill>
                  <a:srgbClr val="003B55"/>
                </a:solidFill>
              </a:rPr>
              <a:t>You can insert graphs from </a:t>
            </a:r>
            <a:r>
              <a:rPr lang="en" u="sng">
                <a:solidFill>
                  <a:srgbClr val="003B55"/>
                </a:solidFill>
                <a:hlinkClick r:id="rId3"/>
              </a:rPr>
              <a:t>Google Sheets</a:t>
            </a:r>
          </a:p>
        </p:txBody>
      </p:sp>
      <p:pic>
        <p:nvPicPr>
          <p:cNvPr id="4000" name="Shape 4000" title="Chart"/>
          <p:cNvPicPr preferRelativeResize="0"/>
          <p:nvPr/>
        </p:nvPicPr>
        <p:blipFill>
          <a:blip r:embed="rId4">
            <a:alphaModFix/>
          </a:blip>
          <a:stretch>
            <a:fillRect/>
          </a:stretch>
        </p:blipFill>
        <p:spPr>
          <a:xfrm>
            <a:off x="152400" y="45600"/>
            <a:ext cx="5141325" cy="4264224"/>
          </a:xfrm>
          <a:prstGeom prst="rect">
            <a:avLst/>
          </a:prstGeom>
          <a:noFill/>
          <a:ln>
            <a:noFill/>
          </a:ln>
        </p:spPr>
      </p:pic>
      <p:sp>
        <p:nvSpPr>
          <p:cNvPr id="4001" name="Shape 4001"/>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56</a:t>
            </a:fld>
            <a:endParaRPr lang="e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05"/>
        <p:cNvGrpSpPr/>
        <p:nvPr/>
      </p:nvGrpSpPr>
      <p:grpSpPr>
        <a:xfrm>
          <a:off x="0" y="0"/>
          <a:ext cx="0" cy="0"/>
          <a:chOff x="0" y="0"/>
          <a:chExt cx="0" cy="0"/>
        </a:xfrm>
      </p:grpSpPr>
      <p:sp>
        <p:nvSpPr>
          <p:cNvPr id="4006" name="Shape 4006"/>
          <p:cNvSpPr/>
          <p:nvPr/>
        </p:nvSpPr>
        <p:spPr>
          <a:xfrm>
            <a:off x="4328485" y="489800"/>
            <a:ext cx="2075120" cy="416390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003B55"/>
          </a:solidFill>
          <a:ln w="9525" cap="flat" cmpd="sng">
            <a:solidFill>
              <a:srgbClr val="0B87A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4007" name="Shape 4007"/>
          <p:cNvSpPr txBox="1">
            <a:spLocks noGrp="1"/>
          </p:cNvSpPr>
          <p:nvPr>
            <p:ph type="body" idx="4294967295"/>
          </p:nvPr>
        </p:nvSpPr>
        <p:spPr>
          <a:xfrm>
            <a:off x="685800" y="838850"/>
            <a:ext cx="2747700" cy="3356100"/>
          </a:xfrm>
          <a:prstGeom prst="rect">
            <a:avLst/>
          </a:prstGeom>
        </p:spPr>
        <p:txBody>
          <a:bodyPr wrap="square" lIns="91425" tIns="91425" rIns="91425" bIns="91425" anchor="b" anchorCtr="0">
            <a:noAutofit/>
          </a:bodyPr>
          <a:lstStyle/>
          <a:p>
            <a:pPr lvl="0" rtl="0">
              <a:spcBef>
                <a:spcPts val="0"/>
              </a:spcBef>
              <a:buNone/>
            </a:pPr>
            <a:r>
              <a:rPr lang="en" sz="3000">
                <a:solidFill>
                  <a:srgbClr val="0B87A1"/>
                </a:solidFill>
                <a:latin typeface="Dosis Light"/>
                <a:ea typeface="Dosis Light"/>
                <a:cs typeface="Dosis Light"/>
                <a:sym typeface="Dosis Light"/>
              </a:rPr>
              <a:t>ANDROID PROJECT</a:t>
            </a:r>
          </a:p>
          <a:p>
            <a:pPr lvl="0" rtl="0">
              <a:spcBef>
                <a:spcPts val="0"/>
              </a:spcBef>
              <a:buNone/>
            </a:pPr>
            <a:r>
              <a:rPr lang="en" sz="1800"/>
              <a:t>Show and explain your web, app or software projects using these gadget templates.</a:t>
            </a:r>
          </a:p>
        </p:txBody>
      </p:sp>
      <p:sp>
        <p:nvSpPr>
          <p:cNvPr id="4008" name="Shape 4008"/>
          <p:cNvSpPr/>
          <p:nvPr/>
        </p:nvSpPr>
        <p:spPr>
          <a:xfrm>
            <a:off x="4421800" y="839000"/>
            <a:ext cx="1888500" cy="3356100"/>
          </a:xfrm>
          <a:prstGeom prst="rect">
            <a:avLst/>
          </a:prstGeom>
          <a:noFill/>
          <a:ln>
            <a:noFill/>
          </a:ln>
        </p:spPr>
        <p:txBody>
          <a:bodyPr wrap="square" lIns="91425" tIns="91425" rIns="91425" bIns="91425" anchor="ctr" anchorCtr="0">
            <a:noAutofit/>
          </a:bodyPr>
          <a:lstStyle/>
          <a:p>
            <a:pPr lvl="0" algn="ctr">
              <a:spcBef>
                <a:spcPts val="0"/>
              </a:spcBef>
              <a:buNone/>
            </a:pPr>
            <a:r>
              <a:rPr lang="en" sz="1000">
                <a:solidFill>
                  <a:srgbClr val="80BFB7"/>
                </a:solidFill>
                <a:latin typeface="Titillium Web Light"/>
                <a:ea typeface="Titillium Web Light"/>
                <a:cs typeface="Titillium Web Light"/>
                <a:sym typeface="Titillium Web Light"/>
              </a:rPr>
              <a:t>Place your screenshot here</a:t>
            </a:r>
          </a:p>
        </p:txBody>
      </p:sp>
      <p:sp>
        <p:nvSpPr>
          <p:cNvPr id="4009" name="Shape 400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57</a:t>
            </a:fld>
            <a:endParaRPr lang="e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13"/>
        <p:cNvGrpSpPr/>
        <p:nvPr/>
      </p:nvGrpSpPr>
      <p:grpSpPr>
        <a:xfrm>
          <a:off x="0" y="0"/>
          <a:ext cx="0" cy="0"/>
          <a:chOff x="0" y="0"/>
          <a:chExt cx="0" cy="0"/>
        </a:xfrm>
      </p:grpSpPr>
      <p:sp>
        <p:nvSpPr>
          <p:cNvPr id="4014" name="Shape 4014"/>
          <p:cNvSpPr/>
          <p:nvPr/>
        </p:nvSpPr>
        <p:spPr>
          <a:xfrm>
            <a:off x="4344021" y="623036"/>
            <a:ext cx="1863608" cy="3921828"/>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003B55"/>
          </a:solidFill>
          <a:ln w="9525" cap="flat" cmpd="sng">
            <a:solidFill>
              <a:srgbClr val="0B87A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latin typeface="Titillium Web Light"/>
              <a:ea typeface="Titillium Web Light"/>
              <a:cs typeface="Titillium Web Light"/>
              <a:sym typeface="Titillium Web Light"/>
            </a:endParaRPr>
          </a:p>
        </p:txBody>
      </p:sp>
      <p:sp>
        <p:nvSpPr>
          <p:cNvPr id="4015" name="Shape 4015"/>
          <p:cNvSpPr/>
          <p:nvPr/>
        </p:nvSpPr>
        <p:spPr>
          <a:xfrm>
            <a:off x="4475750" y="1188850"/>
            <a:ext cx="1589700" cy="2811900"/>
          </a:xfrm>
          <a:prstGeom prst="rect">
            <a:avLst/>
          </a:prstGeom>
          <a:noFill/>
          <a:ln>
            <a:noFill/>
          </a:ln>
        </p:spPr>
        <p:txBody>
          <a:bodyPr wrap="square" lIns="91425" tIns="91425" rIns="91425" bIns="91425" anchor="ctr" anchorCtr="0">
            <a:noAutofit/>
          </a:bodyPr>
          <a:lstStyle/>
          <a:p>
            <a:pPr lvl="0" algn="ctr" rtl="0">
              <a:spcBef>
                <a:spcPts val="0"/>
              </a:spcBef>
              <a:buNone/>
            </a:pPr>
            <a:r>
              <a:rPr lang="en" sz="1000">
                <a:solidFill>
                  <a:srgbClr val="80BFB7"/>
                </a:solidFill>
                <a:latin typeface="Titillium Web Light"/>
                <a:ea typeface="Titillium Web Light"/>
                <a:cs typeface="Titillium Web Light"/>
                <a:sym typeface="Titillium Web Light"/>
              </a:rPr>
              <a:t>Place your screenshot here</a:t>
            </a:r>
          </a:p>
        </p:txBody>
      </p:sp>
      <p:sp>
        <p:nvSpPr>
          <p:cNvPr id="4016" name="Shape 4016"/>
          <p:cNvSpPr txBox="1">
            <a:spLocks noGrp="1"/>
          </p:cNvSpPr>
          <p:nvPr>
            <p:ph type="body" idx="4294967295"/>
          </p:nvPr>
        </p:nvSpPr>
        <p:spPr>
          <a:xfrm>
            <a:off x="685800" y="838850"/>
            <a:ext cx="2747700" cy="3356100"/>
          </a:xfrm>
          <a:prstGeom prst="rect">
            <a:avLst/>
          </a:prstGeom>
        </p:spPr>
        <p:txBody>
          <a:bodyPr wrap="square" lIns="91425" tIns="91425" rIns="91425" bIns="91425" anchor="b" anchorCtr="0">
            <a:noAutofit/>
          </a:bodyPr>
          <a:lstStyle/>
          <a:p>
            <a:pPr lvl="0" rtl="0">
              <a:spcBef>
                <a:spcPts val="0"/>
              </a:spcBef>
              <a:buNone/>
            </a:pPr>
            <a:r>
              <a:rPr lang="en" sz="3000">
                <a:solidFill>
                  <a:srgbClr val="0B87A1"/>
                </a:solidFill>
                <a:latin typeface="Dosis Light"/>
                <a:ea typeface="Dosis Light"/>
                <a:cs typeface="Dosis Light"/>
                <a:sym typeface="Dosis Light"/>
              </a:rPr>
              <a:t>iPHONE</a:t>
            </a:r>
            <a:br>
              <a:rPr lang="en" sz="3000">
                <a:solidFill>
                  <a:srgbClr val="0B87A1"/>
                </a:solidFill>
                <a:latin typeface="Dosis Light"/>
                <a:ea typeface="Dosis Light"/>
                <a:cs typeface="Dosis Light"/>
                <a:sym typeface="Dosis Light"/>
              </a:rPr>
            </a:br>
            <a:r>
              <a:rPr lang="en" sz="3000">
                <a:solidFill>
                  <a:srgbClr val="0B87A1"/>
                </a:solidFill>
                <a:latin typeface="Dosis Light"/>
                <a:ea typeface="Dosis Light"/>
                <a:cs typeface="Dosis Light"/>
                <a:sym typeface="Dosis Light"/>
              </a:rPr>
              <a:t>PROJECT</a:t>
            </a:r>
          </a:p>
          <a:p>
            <a:pPr lvl="0" rtl="0">
              <a:spcBef>
                <a:spcPts val="0"/>
              </a:spcBef>
              <a:buNone/>
            </a:pPr>
            <a:r>
              <a:rPr lang="en" sz="1800"/>
              <a:t>Show and explain your web, app or software projects using these gadget templates.</a:t>
            </a:r>
          </a:p>
        </p:txBody>
      </p:sp>
      <p:sp>
        <p:nvSpPr>
          <p:cNvPr id="4017" name="Shape 4017"/>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58</a:t>
            </a:fld>
            <a:endParaRPr lang="e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21"/>
        <p:cNvGrpSpPr/>
        <p:nvPr/>
      </p:nvGrpSpPr>
      <p:grpSpPr>
        <a:xfrm>
          <a:off x="0" y="0"/>
          <a:ext cx="0" cy="0"/>
          <a:chOff x="0" y="0"/>
          <a:chExt cx="0" cy="0"/>
        </a:xfrm>
      </p:grpSpPr>
      <p:sp>
        <p:nvSpPr>
          <p:cNvPr id="4022" name="Shape 4022"/>
          <p:cNvSpPr/>
          <p:nvPr/>
        </p:nvSpPr>
        <p:spPr>
          <a:xfrm>
            <a:off x="3874527" y="535613"/>
            <a:ext cx="2879504" cy="4072345"/>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003B55"/>
          </a:solidFill>
          <a:ln w="9525" cap="flat" cmpd="sng">
            <a:solidFill>
              <a:srgbClr val="0B87A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4023" name="Shape 4023"/>
          <p:cNvSpPr/>
          <p:nvPr/>
        </p:nvSpPr>
        <p:spPr>
          <a:xfrm>
            <a:off x="4073225" y="910325"/>
            <a:ext cx="2493300" cy="3333600"/>
          </a:xfrm>
          <a:prstGeom prst="rect">
            <a:avLst/>
          </a:prstGeom>
          <a:noFill/>
          <a:ln>
            <a:noFill/>
          </a:ln>
        </p:spPr>
        <p:txBody>
          <a:bodyPr wrap="square" lIns="91425" tIns="91425" rIns="91425" bIns="91425" anchor="ctr" anchorCtr="0">
            <a:noAutofit/>
          </a:bodyPr>
          <a:lstStyle/>
          <a:p>
            <a:pPr lvl="0" algn="ctr" rtl="0">
              <a:spcBef>
                <a:spcPts val="0"/>
              </a:spcBef>
              <a:buNone/>
            </a:pPr>
            <a:r>
              <a:rPr lang="en" sz="1000">
                <a:solidFill>
                  <a:srgbClr val="80BFB7"/>
                </a:solidFill>
                <a:latin typeface="Titillium Web Light"/>
                <a:ea typeface="Titillium Web Light"/>
                <a:cs typeface="Titillium Web Light"/>
                <a:sym typeface="Titillium Web Light"/>
              </a:rPr>
              <a:t>Place your screenshot here</a:t>
            </a:r>
          </a:p>
        </p:txBody>
      </p:sp>
      <p:sp>
        <p:nvSpPr>
          <p:cNvPr id="4024" name="Shape 4024"/>
          <p:cNvSpPr txBox="1">
            <a:spLocks noGrp="1"/>
          </p:cNvSpPr>
          <p:nvPr>
            <p:ph type="body" idx="4294967295"/>
          </p:nvPr>
        </p:nvSpPr>
        <p:spPr>
          <a:xfrm>
            <a:off x="685800" y="838850"/>
            <a:ext cx="2747700" cy="3356100"/>
          </a:xfrm>
          <a:prstGeom prst="rect">
            <a:avLst/>
          </a:prstGeom>
        </p:spPr>
        <p:txBody>
          <a:bodyPr wrap="square" lIns="91425" tIns="91425" rIns="91425" bIns="91425" anchor="b" anchorCtr="0">
            <a:noAutofit/>
          </a:bodyPr>
          <a:lstStyle/>
          <a:p>
            <a:pPr lvl="0" rtl="0">
              <a:spcBef>
                <a:spcPts val="0"/>
              </a:spcBef>
              <a:buNone/>
            </a:pPr>
            <a:r>
              <a:rPr lang="en" sz="3000">
                <a:solidFill>
                  <a:srgbClr val="0B87A1"/>
                </a:solidFill>
                <a:latin typeface="Dosis Light"/>
                <a:ea typeface="Dosis Light"/>
                <a:cs typeface="Dosis Light"/>
                <a:sym typeface="Dosis Light"/>
              </a:rPr>
              <a:t>TABLET</a:t>
            </a:r>
            <a:br>
              <a:rPr lang="en" sz="3000">
                <a:solidFill>
                  <a:srgbClr val="0B87A1"/>
                </a:solidFill>
                <a:latin typeface="Dosis Light"/>
                <a:ea typeface="Dosis Light"/>
                <a:cs typeface="Dosis Light"/>
                <a:sym typeface="Dosis Light"/>
              </a:rPr>
            </a:br>
            <a:r>
              <a:rPr lang="en" sz="3000">
                <a:solidFill>
                  <a:srgbClr val="0B87A1"/>
                </a:solidFill>
                <a:latin typeface="Dosis Light"/>
                <a:ea typeface="Dosis Light"/>
                <a:cs typeface="Dosis Light"/>
                <a:sym typeface="Dosis Light"/>
              </a:rPr>
              <a:t>PROJECT</a:t>
            </a:r>
          </a:p>
          <a:p>
            <a:pPr lvl="0" rtl="0">
              <a:spcBef>
                <a:spcPts val="0"/>
              </a:spcBef>
              <a:buNone/>
            </a:pPr>
            <a:r>
              <a:rPr lang="en" sz="1800"/>
              <a:t>Show and explain your web, app or software projects using these gadget templates.</a:t>
            </a:r>
          </a:p>
        </p:txBody>
      </p:sp>
      <p:sp>
        <p:nvSpPr>
          <p:cNvPr id="4025" name="Shape 4025"/>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59</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Repository GitHub</a:t>
            </a:r>
            <a:endParaRPr lang="en" dirty="0"/>
          </a:p>
        </p:txBody>
      </p:sp>
      <p:pic>
        <p:nvPicPr>
          <p:cNvPr id="4" name="Immagine 3">
            <a:extLst>
              <a:ext uri="{FF2B5EF4-FFF2-40B4-BE49-F238E27FC236}">
                <a16:creationId xmlns:a16="http://schemas.microsoft.com/office/drawing/2014/main" id="{0CF68625-2D41-4D6E-A6D4-47B95CB4A46C}"/>
              </a:ext>
            </a:extLst>
          </p:cNvPr>
          <p:cNvPicPr>
            <a:picLocks noChangeAspect="1"/>
          </p:cNvPicPr>
          <p:nvPr/>
        </p:nvPicPr>
        <p:blipFill>
          <a:blip r:embed="rId3"/>
          <a:stretch>
            <a:fillRect/>
          </a:stretch>
        </p:blipFill>
        <p:spPr>
          <a:xfrm>
            <a:off x="834656" y="1388068"/>
            <a:ext cx="7474688" cy="3411047"/>
          </a:xfrm>
          <a:prstGeom prst="rect">
            <a:avLst/>
          </a:prstGeom>
        </p:spPr>
      </p:pic>
    </p:spTree>
    <p:extLst>
      <p:ext uri="{BB962C8B-B14F-4D97-AF65-F5344CB8AC3E}">
        <p14:creationId xmlns:p14="http://schemas.microsoft.com/office/powerpoint/2010/main" val="1422782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29"/>
        <p:cNvGrpSpPr/>
        <p:nvPr/>
      </p:nvGrpSpPr>
      <p:grpSpPr>
        <a:xfrm>
          <a:off x="0" y="0"/>
          <a:ext cx="0" cy="0"/>
          <a:chOff x="0" y="0"/>
          <a:chExt cx="0" cy="0"/>
        </a:xfrm>
      </p:grpSpPr>
      <p:sp>
        <p:nvSpPr>
          <p:cNvPr id="4030" name="Shape 4030"/>
          <p:cNvSpPr/>
          <p:nvPr/>
        </p:nvSpPr>
        <p:spPr>
          <a:xfrm>
            <a:off x="3388400" y="1109269"/>
            <a:ext cx="3855147" cy="3001276"/>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4031" name="Shape 4031"/>
          <p:cNvSpPr/>
          <p:nvPr/>
        </p:nvSpPr>
        <p:spPr>
          <a:xfrm>
            <a:off x="3549725" y="1268650"/>
            <a:ext cx="3532500" cy="2255700"/>
          </a:xfrm>
          <a:prstGeom prst="rect">
            <a:avLst/>
          </a:prstGeom>
          <a:noFill/>
          <a:ln>
            <a:noFill/>
          </a:ln>
        </p:spPr>
        <p:txBody>
          <a:bodyPr wrap="square" lIns="91425" tIns="91425" rIns="91425" bIns="91425" anchor="ctr" anchorCtr="0">
            <a:noAutofit/>
          </a:bodyPr>
          <a:lstStyle/>
          <a:p>
            <a:pPr lvl="0" algn="ctr" rtl="0">
              <a:spcBef>
                <a:spcPts val="0"/>
              </a:spcBef>
              <a:buNone/>
            </a:pPr>
            <a:r>
              <a:rPr lang="en" sz="1000">
                <a:solidFill>
                  <a:srgbClr val="80BFB7"/>
                </a:solidFill>
                <a:latin typeface="Titillium Web Light"/>
                <a:ea typeface="Titillium Web Light"/>
                <a:cs typeface="Titillium Web Light"/>
                <a:sym typeface="Titillium Web Light"/>
              </a:rPr>
              <a:t>Place your screenshot here</a:t>
            </a:r>
          </a:p>
        </p:txBody>
      </p:sp>
      <p:sp>
        <p:nvSpPr>
          <p:cNvPr id="4032" name="Shape 4032"/>
          <p:cNvSpPr txBox="1">
            <a:spLocks noGrp="1"/>
          </p:cNvSpPr>
          <p:nvPr>
            <p:ph type="body" idx="4294967295"/>
          </p:nvPr>
        </p:nvSpPr>
        <p:spPr>
          <a:xfrm>
            <a:off x="685800" y="838850"/>
            <a:ext cx="2747700" cy="3356100"/>
          </a:xfrm>
          <a:prstGeom prst="rect">
            <a:avLst/>
          </a:prstGeom>
        </p:spPr>
        <p:txBody>
          <a:bodyPr wrap="square" lIns="91425" tIns="91425" rIns="91425" bIns="91425" anchor="b" anchorCtr="0">
            <a:noAutofit/>
          </a:bodyPr>
          <a:lstStyle/>
          <a:p>
            <a:pPr lvl="0" rtl="0">
              <a:spcBef>
                <a:spcPts val="0"/>
              </a:spcBef>
              <a:buNone/>
            </a:pPr>
            <a:r>
              <a:rPr lang="en" sz="3000">
                <a:solidFill>
                  <a:srgbClr val="0B87A1"/>
                </a:solidFill>
                <a:latin typeface="Dosis Light"/>
                <a:ea typeface="Dosis Light"/>
                <a:cs typeface="Dosis Light"/>
                <a:sym typeface="Dosis Light"/>
              </a:rPr>
              <a:t>DESKTOP PROJECT</a:t>
            </a:r>
          </a:p>
          <a:p>
            <a:pPr lvl="0" rtl="0">
              <a:spcBef>
                <a:spcPts val="0"/>
              </a:spcBef>
              <a:buNone/>
            </a:pPr>
            <a:r>
              <a:rPr lang="en" sz="1800"/>
              <a:t>Show and explain your web, app or software projects using these gadget templates.</a:t>
            </a:r>
          </a:p>
        </p:txBody>
      </p:sp>
      <p:sp>
        <p:nvSpPr>
          <p:cNvPr id="4033" name="Shape 4033"/>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Shape 4038"/>
          <p:cNvSpPr txBox="1">
            <a:spLocks noGrp="1"/>
          </p:cNvSpPr>
          <p:nvPr>
            <p:ph type="ctrTitle" idx="4294967295"/>
          </p:nvPr>
        </p:nvSpPr>
        <p:spPr>
          <a:xfrm>
            <a:off x="685800" y="745150"/>
            <a:ext cx="4863900" cy="1159800"/>
          </a:xfrm>
          <a:prstGeom prst="rect">
            <a:avLst/>
          </a:prstGeom>
        </p:spPr>
        <p:txBody>
          <a:bodyPr wrap="square" lIns="91425" tIns="91425" rIns="91425" bIns="91425" anchor="b" anchorCtr="0">
            <a:noAutofit/>
          </a:bodyPr>
          <a:lstStyle/>
          <a:p>
            <a:pPr lvl="0" rtl="0">
              <a:spcBef>
                <a:spcPts val="0"/>
              </a:spcBef>
              <a:buNone/>
            </a:pPr>
            <a:r>
              <a:rPr lang="en" sz="6000">
                <a:solidFill>
                  <a:srgbClr val="80BFB7"/>
                </a:solidFill>
              </a:rPr>
              <a:t>THANKS!</a:t>
            </a:r>
          </a:p>
        </p:txBody>
      </p:sp>
      <p:sp>
        <p:nvSpPr>
          <p:cNvPr id="4039" name="Shape 4039"/>
          <p:cNvSpPr txBox="1">
            <a:spLocks noGrp="1"/>
          </p:cNvSpPr>
          <p:nvPr>
            <p:ph type="subTitle" idx="4294967295"/>
          </p:nvPr>
        </p:nvSpPr>
        <p:spPr>
          <a:xfrm>
            <a:off x="685800" y="1944725"/>
            <a:ext cx="4863900" cy="784800"/>
          </a:xfrm>
          <a:prstGeom prst="rect">
            <a:avLst/>
          </a:prstGeom>
        </p:spPr>
        <p:txBody>
          <a:bodyPr wrap="square" lIns="91425" tIns="91425" rIns="91425" bIns="91425" anchor="t" anchorCtr="0">
            <a:noAutofit/>
          </a:bodyPr>
          <a:lstStyle/>
          <a:p>
            <a:pPr lvl="0" rtl="0">
              <a:spcBef>
                <a:spcPts val="0"/>
              </a:spcBef>
              <a:buNone/>
            </a:pPr>
            <a:r>
              <a:rPr lang="en" sz="3600">
                <a:solidFill>
                  <a:srgbClr val="D3EBD5"/>
                </a:solidFill>
                <a:highlight>
                  <a:srgbClr val="01597F"/>
                </a:highlight>
              </a:rPr>
              <a:t>Any questions?</a:t>
            </a:r>
          </a:p>
        </p:txBody>
      </p:sp>
      <p:sp>
        <p:nvSpPr>
          <p:cNvPr id="4040" name="Shape 4040"/>
          <p:cNvSpPr txBox="1">
            <a:spLocks noGrp="1"/>
          </p:cNvSpPr>
          <p:nvPr>
            <p:ph type="body" idx="4294967295"/>
          </p:nvPr>
        </p:nvSpPr>
        <p:spPr>
          <a:xfrm>
            <a:off x="685800" y="2769202"/>
            <a:ext cx="4863900" cy="1613100"/>
          </a:xfrm>
          <a:prstGeom prst="rect">
            <a:avLst/>
          </a:prstGeom>
        </p:spPr>
        <p:txBody>
          <a:bodyPr wrap="square" lIns="91425" tIns="91425" rIns="91425" bIns="91425" anchor="t" anchorCtr="0">
            <a:noAutofit/>
          </a:bodyPr>
          <a:lstStyle/>
          <a:p>
            <a:pPr lvl="0" rtl="0">
              <a:spcBef>
                <a:spcPts val="0"/>
              </a:spcBef>
              <a:buNone/>
            </a:pPr>
            <a:r>
              <a:rPr lang="en">
                <a:solidFill>
                  <a:srgbClr val="D3EBD5"/>
                </a:solidFill>
              </a:rPr>
              <a:t>You can find me at:</a:t>
            </a:r>
          </a:p>
          <a:p>
            <a:pPr lvl="0" rtl="0">
              <a:spcBef>
                <a:spcPts val="0"/>
              </a:spcBef>
              <a:buNone/>
            </a:pPr>
            <a:r>
              <a:rPr lang="en">
                <a:solidFill>
                  <a:srgbClr val="D3EBD5"/>
                </a:solidFill>
              </a:rPr>
              <a:t>@username</a:t>
            </a:r>
          </a:p>
          <a:p>
            <a:pPr lvl="0" rtl="0">
              <a:spcBef>
                <a:spcPts val="0"/>
              </a:spcBef>
              <a:buNone/>
            </a:pPr>
            <a:r>
              <a:rPr lang="en">
                <a:solidFill>
                  <a:srgbClr val="D3EBD5"/>
                </a:solidFill>
              </a:rPr>
              <a:t>user@mail.me</a:t>
            </a:r>
          </a:p>
        </p:txBody>
      </p:sp>
      <p:sp>
        <p:nvSpPr>
          <p:cNvPr id="4041" name="Shape 4041"/>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61</a:t>
            </a:fld>
            <a:endParaRPr lang="e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Shape 3850"/>
          <p:cNvSpPr txBox="1">
            <a:spLocks noGrp="1"/>
          </p:cNvSpPr>
          <p:nvPr>
            <p:ph type="ctrTitle" idx="4294967295"/>
          </p:nvPr>
        </p:nvSpPr>
        <p:spPr>
          <a:xfrm>
            <a:off x="3319625" y="668950"/>
            <a:ext cx="3731400" cy="1159800"/>
          </a:xfrm>
          <a:prstGeom prst="rect">
            <a:avLst/>
          </a:prstGeom>
        </p:spPr>
        <p:txBody>
          <a:bodyPr wrap="square" lIns="91425" tIns="91425" rIns="91425" bIns="91425" anchor="b" anchorCtr="0">
            <a:noAutofit/>
          </a:bodyPr>
          <a:lstStyle/>
          <a:p>
            <a:pPr lvl="0">
              <a:spcBef>
                <a:spcPts val="0"/>
              </a:spcBef>
              <a:buNone/>
            </a:pPr>
            <a:r>
              <a:rPr lang="en" sz="6000"/>
              <a:t>HELLO!</a:t>
            </a:r>
          </a:p>
        </p:txBody>
      </p:sp>
      <p:sp>
        <p:nvSpPr>
          <p:cNvPr id="3851" name="Shape 3851"/>
          <p:cNvSpPr txBox="1">
            <a:spLocks noGrp="1"/>
          </p:cNvSpPr>
          <p:nvPr>
            <p:ph type="subTitle" idx="4294967295"/>
          </p:nvPr>
        </p:nvSpPr>
        <p:spPr>
          <a:xfrm>
            <a:off x="3319625" y="1968723"/>
            <a:ext cx="3731400" cy="2487600"/>
          </a:xfrm>
          <a:prstGeom prst="rect">
            <a:avLst/>
          </a:prstGeom>
        </p:spPr>
        <p:txBody>
          <a:bodyPr wrap="square" lIns="91425" tIns="91425" rIns="91425" bIns="91425" anchor="t" anchorCtr="0">
            <a:noAutofit/>
          </a:bodyPr>
          <a:lstStyle/>
          <a:p>
            <a:pPr lvl="0" rtl="0">
              <a:spcBef>
                <a:spcPts val="0"/>
              </a:spcBef>
              <a:buNone/>
            </a:pPr>
            <a:r>
              <a:rPr lang="en" b="1">
                <a:latin typeface="Titillium Web"/>
                <a:ea typeface="Titillium Web"/>
                <a:cs typeface="Titillium Web"/>
                <a:sym typeface="Titillium Web"/>
              </a:rPr>
              <a:t>I am Jayden Smith</a:t>
            </a:r>
          </a:p>
          <a:p>
            <a:pPr lvl="0" rtl="0">
              <a:spcBef>
                <a:spcPts val="0"/>
              </a:spcBef>
              <a:buClr>
                <a:schemeClr val="dk1"/>
              </a:buClr>
              <a:buSzPct val="45833"/>
              <a:buFont typeface="Arial"/>
              <a:buNone/>
            </a:pPr>
            <a:r>
              <a:rPr lang="en"/>
              <a:t>I am here because I love to give presentations. </a:t>
            </a:r>
          </a:p>
          <a:p>
            <a:pPr lvl="0">
              <a:spcBef>
                <a:spcPts val="0"/>
              </a:spcBef>
              <a:buClr>
                <a:schemeClr val="dk1"/>
              </a:buClr>
              <a:buSzPct val="45833"/>
              <a:buFont typeface="Arial"/>
              <a:buNone/>
            </a:pPr>
            <a:r>
              <a:rPr lang="en"/>
              <a:t>You can find me at @username</a:t>
            </a:r>
          </a:p>
        </p:txBody>
      </p:sp>
      <p:pic>
        <p:nvPicPr>
          <p:cNvPr id="3852" name="Shape 3852"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
        <p:nvSpPr>
          <p:cNvPr id="3853" name="Shape 3853"/>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62</a:t>
            </a:fld>
            <a:endParaRPr lang="e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52"/>
        <p:cNvGrpSpPr/>
        <p:nvPr/>
      </p:nvGrpSpPr>
      <p:grpSpPr>
        <a:xfrm>
          <a:off x="0" y="0"/>
          <a:ext cx="0" cy="0"/>
          <a:chOff x="0" y="0"/>
          <a:chExt cx="0" cy="0"/>
        </a:xfrm>
      </p:grpSpPr>
      <p:sp>
        <p:nvSpPr>
          <p:cNvPr id="4053" name="Shape 4053"/>
          <p:cNvSpPr txBox="1">
            <a:spLocks noGrp="1"/>
          </p:cNvSpPr>
          <p:nvPr>
            <p:ph type="title"/>
          </p:nvPr>
        </p:nvSpPr>
        <p:spPr>
          <a:xfrm>
            <a:off x="718300" y="739375"/>
            <a:ext cx="6907500" cy="857400"/>
          </a:xfrm>
          <a:prstGeom prst="rect">
            <a:avLst/>
          </a:prstGeom>
        </p:spPr>
        <p:txBody>
          <a:bodyPr wrap="square" lIns="91425" tIns="91425" rIns="91425" bIns="91425" anchor="b" anchorCtr="0">
            <a:noAutofit/>
          </a:bodyPr>
          <a:lstStyle/>
          <a:p>
            <a:pPr lvl="0" rtl="0">
              <a:spcBef>
                <a:spcPts val="0"/>
              </a:spcBef>
              <a:buNone/>
            </a:pPr>
            <a:r>
              <a:rPr lang="en"/>
              <a:t>PRESENTATION DESIGN</a:t>
            </a:r>
          </a:p>
        </p:txBody>
      </p:sp>
      <p:sp>
        <p:nvSpPr>
          <p:cNvPr id="4054" name="Shape 4054"/>
          <p:cNvSpPr txBox="1">
            <a:spLocks noGrp="1"/>
          </p:cNvSpPr>
          <p:nvPr>
            <p:ph type="body" idx="1"/>
          </p:nvPr>
        </p:nvSpPr>
        <p:spPr>
          <a:xfrm>
            <a:off x="718300" y="1733550"/>
            <a:ext cx="6907500" cy="2980500"/>
          </a:xfrm>
          <a:prstGeom prst="rect">
            <a:avLst/>
          </a:prstGeom>
        </p:spPr>
        <p:txBody>
          <a:bodyPr wrap="square" lIns="91425" tIns="91425" rIns="91425" bIns="91425" anchor="t" anchorCtr="0">
            <a:noAutofit/>
          </a:bodyPr>
          <a:lstStyle/>
          <a:p>
            <a:pPr lvl="0" rtl="0">
              <a:spcBef>
                <a:spcPts val="0"/>
              </a:spcBef>
              <a:buNone/>
            </a:pPr>
            <a:r>
              <a:rPr lang="en" sz="1300" dirty="0"/>
              <a:t>This presentation uses the following typographies and colors:</a:t>
            </a:r>
          </a:p>
          <a:p>
            <a:pPr marL="457200" lvl="0" indent="-311150" rtl="0">
              <a:lnSpc>
                <a:spcPct val="115000"/>
              </a:lnSpc>
              <a:spcBef>
                <a:spcPts val="0"/>
              </a:spcBef>
              <a:buSzPct val="100000"/>
            </a:pPr>
            <a:r>
              <a:rPr lang="en" sz="1300" dirty="0"/>
              <a:t>Titles: </a:t>
            </a:r>
            <a:r>
              <a:rPr lang="en" sz="1300" b="1" dirty="0">
                <a:latin typeface="Titillium Web"/>
                <a:ea typeface="Titillium Web"/>
                <a:cs typeface="Titillium Web"/>
                <a:sym typeface="Titillium Web"/>
              </a:rPr>
              <a:t>Dosis</a:t>
            </a:r>
          </a:p>
          <a:p>
            <a:pPr marL="457200" lvl="0" indent="-311150" rtl="0">
              <a:lnSpc>
                <a:spcPct val="115000"/>
              </a:lnSpc>
              <a:spcBef>
                <a:spcPts val="0"/>
              </a:spcBef>
              <a:buSzPct val="100000"/>
            </a:pPr>
            <a:r>
              <a:rPr lang="en" sz="1300" dirty="0"/>
              <a:t>Body copy: </a:t>
            </a:r>
            <a:r>
              <a:rPr lang="en" sz="1300" b="1" dirty="0">
                <a:latin typeface="Titillium Web"/>
                <a:ea typeface="Titillium Web"/>
                <a:cs typeface="Titillium Web"/>
                <a:sym typeface="Titillium Web"/>
              </a:rPr>
              <a:t>Titillium Web</a:t>
            </a:r>
          </a:p>
          <a:p>
            <a:pPr lvl="0" rtl="0">
              <a:lnSpc>
                <a:spcPct val="115000"/>
              </a:lnSpc>
              <a:spcBef>
                <a:spcPts val="0"/>
              </a:spcBef>
              <a:buNone/>
            </a:pPr>
            <a:endParaRPr sz="1300" dirty="0"/>
          </a:p>
          <a:p>
            <a:pPr lvl="0" rtl="0">
              <a:lnSpc>
                <a:spcPct val="115000"/>
              </a:lnSpc>
              <a:spcBef>
                <a:spcPts val="0"/>
              </a:spcBef>
              <a:buNone/>
            </a:pPr>
            <a:r>
              <a:rPr lang="en" sz="1300" dirty="0"/>
              <a:t>You can download the fonts on these pages:</a:t>
            </a:r>
          </a:p>
          <a:p>
            <a:pPr lvl="0" rtl="0">
              <a:lnSpc>
                <a:spcPct val="115000"/>
              </a:lnSpc>
              <a:spcBef>
                <a:spcPts val="0"/>
              </a:spcBef>
              <a:buNone/>
            </a:pPr>
            <a:r>
              <a:rPr lang="en" sz="1300" u="sng" dirty="0">
                <a:solidFill>
                  <a:srgbClr val="0B87A1"/>
                </a:solidFill>
                <a:hlinkClick r:id="rId3"/>
              </a:rPr>
              <a:t>http://www.impallari.com/dosis</a:t>
            </a:r>
          </a:p>
          <a:p>
            <a:pPr lvl="0" rtl="0">
              <a:lnSpc>
                <a:spcPct val="115000"/>
              </a:lnSpc>
              <a:spcBef>
                <a:spcPts val="0"/>
              </a:spcBef>
              <a:buNone/>
            </a:pPr>
            <a:r>
              <a:rPr lang="en" sz="1300" u="sng" dirty="0">
                <a:solidFill>
                  <a:srgbClr val="0B87A1"/>
                </a:solidFill>
                <a:hlinkClick r:id="rId4"/>
              </a:rPr>
              <a:t>http://www.campivisivi.net/titillium/</a:t>
            </a:r>
          </a:p>
          <a:p>
            <a:pPr lvl="0" rtl="0">
              <a:lnSpc>
                <a:spcPct val="115000"/>
              </a:lnSpc>
              <a:spcBef>
                <a:spcPts val="0"/>
              </a:spcBef>
              <a:buNone/>
            </a:pPr>
            <a:endParaRPr sz="1300" dirty="0"/>
          </a:p>
          <a:p>
            <a:pPr lvl="0" rtl="0">
              <a:lnSpc>
                <a:spcPct val="115000"/>
              </a:lnSpc>
              <a:spcBef>
                <a:spcPts val="0"/>
              </a:spcBef>
              <a:buNone/>
            </a:pPr>
            <a:r>
              <a:rPr lang="en" sz="1300" dirty="0">
                <a:solidFill>
                  <a:srgbClr val="003B55"/>
                </a:solidFill>
              </a:rPr>
              <a:t>Pastel green </a:t>
            </a:r>
            <a:r>
              <a:rPr lang="en" sz="1300" b="1" dirty="0">
                <a:solidFill>
                  <a:srgbClr val="D3EBD5"/>
                </a:solidFill>
                <a:latin typeface="Titillium Web"/>
                <a:ea typeface="Titillium Web"/>
                <a:cs typeface="Titillium Web"/>
                <a:sym typeface="Titillium Web"/>
              </a:rPr>
              <a:t>#d3ebd5</a:t>
            </a:r>
            <a:r>
              <a:rPr lang="en" sz="1300" b="1" dirty="0">
                <a:solidFill>
                  <a:srgbClr val="003B55"/>
                </a:solidFill>
              </a:rPr>
              <a:t> · </a:t>
            </a:r>
            <a:r>
              <a:rPr lang="en" sz="1300" dirty="0">
                <a:solidFill>
                  <a:srgbClr val="003B55"/>
                </a:solidFill>
              </a:rPr>
              <a:t>Green </a:t>
            </a:r>
            <a:r>
              <a:rPr lang="en" sz="1300" b="1" dirty="0">
                <a:solidFill>
                  <a:srgbClr val="80BFB7"/>
                </a:solidFill>
                <a:latin typeface="Titillium Web"/>
                <a:ea typeface="Titillium Web"/>
                <a:cs typeface="Titillium Web"/>
                <a:sym typeface="Titillium Web"/>
              </a:rPr>
              <a:t>#80bfb7</a:t>
            </a:r>
            <a:r>
              <a:rPr lang="en" sz="1300" b="1" dirty="0">
                <a:solidFill>
                  <a:srgbClr val="003B55"/>
                </a:solidFill>
              </a:rPr>
              <a:t> · </a:t>
            </a:r>
            <a:r>
              <a:rPr lang="en" sz="1300" dirty="0">
                <a:solidFill>
                  <a:srgbClr val="003B55"/>
                </a:solidFill>
              </a:rPr>
              <a:t>Teal </a:t>
            </a:r>
            <a:r>
              <a:rPr lang="en" sz="1300" b="1" dirty="0">
                <a:solidFill>
                  <a:srgbClr val="0B87A1"/>
                </a:solidFill>
                <a:latin typeface="Titillium Web"/>
                <a:ea typeface="Titillium Web"/>
                <a:cs typeface="Titillium Web"/>
                <a:sym typeface="Titillium Web"/>
              </a:rPr>
              <a:t>#0b87a1</a:t>
            </a:r>
            <a:r>
              <a:rPr lang="en" sz="1300" b="1" dirty="0">
                <a:solidFill>
                  <a:srgbClr val="003B55"/>
                </a:solidFill>
              </a:rPr>
              <a:t> · </a:t>
            </a:r>
            <a:r>
              <a:rPr lang="en" sz="1300" dirty="0">
                <a:solidFill>
                  <a:srgbClr val="003B55"/>
                </a:solidFill>
              </a:rPr>
              <a:t>Navy </a:t>
            </a:r>
            <a:r>
              <a:rPr lang="en" sz="1300" b="1" dirty="0">
                <a:solidFill>
                  <a:srgbClr val="01597F"/>
                </a:solidFill>
                <a:latin typeface="Titillium Web"/>
                <a:ea typeface="Titillium Web"/>
                <a:cs typeface="Titillium Web"/>
                <a:sym typeface="Titillium Web"/>
              </a:rPr>
              <a:t>#01597f</a:t>
            </a:r>
            <a:r>
              <a:rPr lang="en" sz="1300" b="1" dirty="0">
                <a:solidFill>
                  <a:srgbClr val="003B55"/>
                </a:solidFill>
              </a:rPr>
              <a:t> · </a:t>
            </a:r>
            <a:r>
              <a:rPr lang="en" sz="1300" dirty="0">
                <a:solidFill>
                  <a:srgbClr val="003B55"/>
                </a:solidFill>
              </a:rPr>
              <a:t>Dark navy </a:t>
            </a:r>
            <a:r>
              <a:rPr lang="en" sz="1300" b="1" dirty="0">
                <a:solidFill>
                  <a:srgbClr val="003B55"/>
                </a:solidFill>
                <a:latin typeface="Titillium Web"/>
                <a:ea typeface="Titillium Web"/>
                <a:cs typeface="Titillium Web"/>
                <a:sym typeface="Titillium Web"/>
              </a:rPr>
              <a:t>#003b55</a:t>
            </a:r>
          </a:p>
        </p:txBody>
      </p:sp>
      <p:sp>
        <p:nvSpPr>
          <p:cNvPr id="4055" name="Shape 4055"/>
          <p:cNvSpPr txBox="1"/>
          <p:nvPr/>
        </p:nvSpPr>
        <p:spPr>
          <a:xfrm>
            <a:off x="718300" y="4095450"/>
            <a:ext cx="6907500" cy="537900"/>
          </a:xfrm>
          <a:prstGeom prst="rect">
            <a:avLst/>
          </a:prstGeom>
          <a:noFill/>
          <a:ln>
            <a:noFill/>
          </a:ln>
        </p:spPr>
        <p:txBody>
          <a:bodyPr wrap="square" lIns="91425" tIns="91425" rIns="91425" bIns="91425" anchor="t" anchorCtr="0">
            <a:noAutofit/>
          </a:bodyPr>
          <a:lstStyle/>
          <a:p>
            <a:pPr lvl="0" rtl="0">
              <a:spcBef>
                <a:spcPts val="0"/>
              </a:spcBef>
              <a:buClr>
                <a:schemeClr val="dk1"/>
              </a:buClr>
              <a:buSzPct val="91666"/>
              <a:buFont typeface="Arial"/>
              <a:buNone/>
            </a:pPr>
            <a:r>
              <a:rPr lang="en" sz="1200" i="1">
                <a:solidFill>
                  <a:srgbClr val="0B87A1"/>
                </a:solidFill>
                <a:latin typeface="Titillium Web Light"/>
                <a:ea typeface="Titillium Web Light"/>
                <a:cs typeface="Titillium Web Light"/>
                <a:sym typeface="Titillium Web Light"/>
              </a:rPr>
              <a:t>You don’t need to keep this slide in your presentation. It’s only here to serve you as a design guide if you need to create new slides or download the fonts to edit the presentation in PowerPoint®</a:t>
            </a:r>
          </a:p>
          <a:p>
            <a:pPr lvl="0" rtl="0">
              <a:spcBef>
                <a:spcPts val="0"/>
              </a:spcBef>
              <a:buClr>
                <a:schemeClr val="dk1"/>
              </a:buClr>
              <a:buFont typeface="Arial"/>
              <a:buNone/>
            </a:pPr>
            <a:endParaRPr sz="1200" i="1" dirty="0">
              <a:solidFill>
                <a:srgbClr val="0B87A1"/>
              </a:solidFill>
              <a:latin typeface="Titillium Web Light"/>
              <a:ea typeface="Titillium Web Light"/>
              <a:cs typeface="Titillium Web Light"/>
              <a:sym typeface="Titillium Web Light"/>
            </a:endParaRPr>
          </a:p>
          <a:p>
            <a:pPr lvl="0" rtl="0">
              <a:spcBef>
                <a:spcPts val="0"/>
              </a:spcBef>
              <a:buNone/>
            </a:pPr>
            <a:endParaRPr sz="1200" i="1" dirty="0">
              <a:solidFill>
                <a:srgbClr val="0B87A1"/>
              </a:solidFill>
              <a:latin typeface="Titillium Web Light"/>
              <a:ea typeface="Titillium Web Light"/>
              <a:cs typeface="Titillium Web Light"/>
              <a:sym typeface="Titillium Web Light"/>
            </a:endParaRPr>
          </a:p>
        </p:txBody>
      </p:sp>
      <p:sp>
        <p:nvSpPr>
          <p:cNvPr id="4056" name="Shape 4056"/>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63</a:t>
            </a:fld>
            <a:endParaRPr lang="e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60"/>
        <p:cNvGrpSpPr/>
        <p:nvPr/>
      </p:nvGrpSpPr>
      <p:grpSpPr>
        <a:xfrm>
          <a:off x="0" y="0"/>
          <a:ext cx="0" cy="0"/>
          <a:chOff x="0" y="0"/>
          <a:chExt cx="0" cy="0"/>
        </a:xfrm>
      </p:grpSpPr>
      <p:grpSp>
        <p:nvGrpSpPr>
          <p:cNvPr id="4061" name="Shape 4061"/>
          <p:cNvGrpSpPr/>
          <p:nvPr/>
        </p:nvGrpSpPr>
        <p:grpSpPr>
          <a:xfrm>
            <a:off x="282768" y="342338"/>
            <a:ext cx="347107" cy="438984"/>
            <a:chOff x="584925" y="238125"/>
            <a:chExt cx="415200" cy="525100"/>
          </a:xfrm>
        </p:grpSpPr>
        <p:sp>
          <p:nvSpPr>
            <p:cNvPr id="4062" name="Shape 4062"/>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63" name="Shape 4063"/>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64" name="Shape 4064"/>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65" name="Shape 4065"/>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66" name="Shape 4066"/>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67" name="Shape 4067"/>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068" name="Shape 4068"/>
          <p:cNvGrpSpPr/>
          <p:nvPr/>
        </p:nvGrpSpPr>
        <p:grpSpPr>
          <a:xfrm>
            <a:off x="834027" y="406125"/>
            <a:ext cx="371623" cy="309362"/>
            <a:chOff x="1244325" y="314425"/>
            <a:chExt cx="444525" cy="370050"/>
          </a:xfrm>
        </p:grpSpPr>
        <p:sp>
          <p:nvSpPr>
            <p:cNvPr id="4069" name="Shape 4069"/>
            <p:cNvSpPr/>
            <p:nvPr/>
          </p:nvSpPr>
          <p:spPr>
            <a:xfrm>
              <a:off x="1388425" y="463425"/>
              <a:ext cx="143525" cy="143500"/>
            </a:xfrm>
            <a:custGeom>
              <a:avLst/>
              <a:gdLst/>
              <a:ahLst/>
              <a:cxnLst/>
              <a:rect l="0" t="0" r="0" b="0"/>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70" name="Shape 4070"/>
            <p:cNvSpPr/>
            <p:nvPr/>
          </p:nvSpPr>
          <p:spPr>
            <a:xfrm>
              <a:off x="1244325" y="314425"/>
              <a:ext cx="444525" cy="370050"/>
            </a:xfrm>
            <a:custGeom>
              <a:avLst/>
              <a:gdLst/>
              <a:ahLst/>
              <a:cxnLst/>
              <a:rect l="0" t="0" r="0" b="0"/>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071" name="Shape 4071"/>
          <p:cNvGrpSpPr/>
          <p:nvPr/>
        </p:nvGrpSpPr>
        <p:grpSpPr>
          <a:xfrm>
            <a:off x="1405725" y="404599"/>
            <a:ext cx="355300" cy="312413"/>
            <a:chOff x="1928175" y="312600"/>
            <a:chExt cx="425000" cy="373700"/>
          </a:xfrm>
        </p:grpSpPr>
        <p:sp>
          <p:nvSpPr>
            <p:cNvPr id="4072" name="Shape 4072"/>
            <p:cNvSpPr/>
            <p:nvPr/>
          </p:nvSpPr>
          <p:spPr>
            <a:xfrm>
              <a:off x="1928175" y="312600"/>
              <a:ext cx="425000" cy="373700"/>
            </a:xfrm>
            <a:custGeom>
              <a:avLst/>
              <a:gdLst/>
              <a:ahLst/>
              <a:cxnLst/>
              <a:rect l="0" t="0" r="0" b="0"/>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73" name="Shape 4073"/>
            <p:cNvSpPr/>
            <p:nvPr/>
          </p:nvSpPr>
          <p:spPr>
            <a:xfrm>
              <a:off x="1964825" y="349250"/>
              <a:ext cx="351700" cy="300425"/>
            </a:xfrm>
            <a:custGeom>
              <a:avLst/>
              <a:gdLst/>
              <a:ahLst/>
              <a:cxnLst/>
              <a:rect l="0" t="0" r="0" b="0"/>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074" name="Shape 4074"/>
          <p:cNvSpPr/>
          <p:nvPr/>
        </p:nvSpPr>
        <p:spPr>
          <a:xfrm>
            <a:off x="2001502" y="393385"/>
            <a:ext cx="290970" cy="334860"/>
          </a:xfrm>
          <a:custGeom>
            <a:avLst/>
            <a:gdLst/>
            <a:ahLst/>
            <a:cxnLst/>
            <a:rect l="0" t="0" r="0" b="0"/>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75" name="Shape 4075"/>
          <p:cNvSpPr/>
          <p:nvPr/>
        </p:nvSpPr>
        <p:spPr>
          <a:xfrm>
            <a:off x="2584948" y="394410"/>
            <a:ext cx="251176" cy="332812"/>
          </a:xfrm>
          <a:custGeom>
            <a:avLst/>
            <a:gdLst/>
            <a:ahLst/>
            <a:cxnLst/>
            <a:rect l="0" t="0" r="0" b="0"/>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076" name="Shape 4076"/>
          <p:cNvGrpSpPr/>
          <p:nvPr/>
        </p:nvGrpSpPr>
        <p:grpSpPr>
          <a:xfrm>
            <a:off x="3069763" y="388276"/>
            <a:ext cx="408386" cy="345080"/>
            <a:chOff x="3918650" y="293075"/>
            <a:chExt cx="488500" cy="412775"/>
          </a:xfrm>
        </p:grpSpPr>
        <p:sp>
          <p:nvSpPr>
            <p:cNvPr id="4077" name="Shape 4077"/>
            <p:cNvSpPr/>
            <p:nvPr/>
          </p:nvSpPr>
          <p:spPr>
            <a:xfrm>
              <a:off x="4085350" y="293675"/>
              <a:ext cx="154500" cy="412175"/>
            </a:xfrm>
            <a:custGeom>
              <a:avLst/>
              <a:gdLst/>
              <a:ahLst/>
              <a:cxnLst/>
              <a:rect l="0" t="0" r="0" b="0"/>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78" name="Shape 4078"/>
            <p:cNvSpPr/>
            <p:nvPr/>
          </p:nvSpPr>
          <p:spPr>
            <a:xfrm>
              <a:off x="3918650" y="293075"/>
              <a:ext cx="153900" cy="407275"/>
            </a:xfrm>
            <a:custGeom>
              <a:avLst/>
              <a:gdLst/>
              <a:ahLst/>
              <a:cxnLst/>
              <a:rect l="0" t="0" r="0" b="0"/>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79" name="Shape 4079"/>
            <p:cNvSpPr/>
            <p:nvPr/>
          </p:nvSpPr>
          <p:spPr>
            <a:xfrm>
              <a:off x="4253250" y="298550"/>
              <a:ext cx="153900" cy="406675"/>
            </a:xfrm>
            <a:custGeom>
              <a:avLst/>
              <a:gdLst/>
              <a:ahLst/>
              <a:cxnLst/>
              <a:rect l="0" t="0" r="0" b="0"/>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080" name="Shape 4080"/>
          <p:cNvGrpSpPr/>
          <p:nvPr/>
        </p:nvGrpSpPr>
        <p:grpSpPr>
          <a:xfrm>
            <a:off x="3669530" y="362235"/>
            <a:ext cx="335905" cy="397142"/>
            <a:chOff x="4636075" y="261925"/>
            <a:chExt cx="401800" cy="475050"/>
          </a:xfrm>
        </p:grpSpPr>
        <p:sp>
          <p:nvSpPr>
            <p:cNvPr id="4081" name="Shape 4081"/>
            <p:cNvSpPr/>
            <p:nvPr/>
          </p:nvSpPr>
          <p:spPr>
            <a:xfrm>
              <a:off x="4665400" y="326650"/>
              <a:ext cx="372475" cy="97100"/>
            </a:xfrm>
            <a:custGeom>
              <a:avLst/>
              <a:gdLst/>
              <a:ahLst/>
              <a:cxnLst/>
              <a:rect l="0" t="0" r="0" b="0"/>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82" name="Shape 4082"/>
            <p:cNvSpPr/>
            <p:nvPr/>
          </p:nvSpPr>
          <p:spPr>
            <a:xfrm>
              <a:off x="4636075" y="438375"/>
              <a:ext cx="372475" cy="97125"/>
            </a:xfrm>
            <a:custGeom>
              <a:avLst/>
              <a:gdLst/>
              <a:ahLst/>
              <a:cxnLst/>
              <a:rect l="0" t="0" r="0" b="0"/>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83" name="Shape 4083"/>
            <p:cNvSpPr/>
            <p:nvPr/>
          </p:nvSpPr>
          <p:spPr>
            <a:xfrm>
              <a:off x="4814975" y="261925"/>
              <a:ext cx="44000" cy="50100"/>
            </a:xfrm>
            <a:custGeom>
              <a:avLst/>
              <a:gdLst/>
              <a:ahLst/>
              <a:cxnLst/>
              <a:rect l="0" t="0" r="0" b="0"/>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84" name="Shape 4084"/>
            <p:cNvSpPr/>
            <p:nvPr/>
          </p:nvSpPr>
          <p:spPr>
            <a:xfrm>
              <a:off x="4814975" y="550125"/>
              <a:ext cx="44000" cy="186850"/>
            </a:xfrm>
            <a:custGeom>
              <a:avLst/>
              <a:gdLst/>
              <a:ahLst/>
              <a:cxnLst/>
              <a:rect l="0" t="0" r="0" b="0"/>
              <a:pathLst>
                <a:path w="1760" h="7474" extrusionOk="0">
                  <a:moveTo>
                    <a:pt x="1" y="0"/>
                  </a:moveTo>
                  <a:lnTo>
                    <a:pt x="1" y="7474"/>
                  </a:lnTo>
                  <a:lnTo>
                    <a:pt x="1759" y="7474"/>
                  </a:lnTo>
                  <a:lnTo>
                    <a:pt x="1759"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085" name="Shape 4085"/>
          <p:cNvSpPr/>
          <p:nvPr/>
        </p:nvSpPr>
        <p:spPr>
          <a:xfrm>
            <a:off x="4208731" y="392863"/>
            <a:ext cx="384894" cy="335905"/>
          </a:xfrm>
          <a:custGeom>
            <a:avLst/>
            <a:gdLst/>
            <a:ahLst/>
            <a:cxnLst/>
            <a:rect l="0" t="0" r="0" b="0"/>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086" name="Shape 4086"/>
          <p:cNvGrpSpPr/>
          <p:nvPr/>
        </p:nvGrpSpPr>
        <p:grpSpPr>
          <a:xfrm>
            <a:off x="4796082" y="395424"/>
            <a:ext cx="336908" cy="330262"/>
            <a:chOff x="5983625" y="301625"/>
            <a:chExt cx="403000" cy="395050"/>
          </a:xfrm>
        </p:grpSpPr>
        <p:sp>
          <p:nvSpPr>
            <p:cNvPr id="4087" name="Shape 4087"/>
            <p:cNvSpPr/>
            <p:nvPr/>
          </p:nvSpPr>
          <p:spPr>
            <a:xfrm>
              <a:off x="5983625" y="319925"/>
              <a:ext cx="403000" cy="67200"/>
            </a:xfrm>
            <a:custGeom>
              <a:avLst/>
              <a:gdLst/>
              <a:ahLst/>
              <a:cxnLst/>
              <a:rect l="0" t="0" r="0" b="0"/>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88" name="Shape 4088"/>
            <p:cNvSpPr/>
            <p:nvPr/>
          </p:nvSpPr>
          <p:spPr>
            <a:xfrm>
              <a:off x="5983625" y="664900"/>
              <a:ext cx="403000" cy="31775"/>
            </a:xfrm>
            <a:custGeom>
              <a:avLst/>
              <a:gdLst/>
              <a:ahLst/>
              <a:cxnLst/>
              <a:rect l="0" t="0" r="0" b="0"/>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89" name="Shape 4089"/>
            <p:cNvSpPr/>
            <p:nvPr/>
          </p:nvSpPr>
          <p:spPr>
            <a:xfrm>
              <a:off x="6041025" y="301625"/>
              <a:ext cx="29325" cy="63500"/>
            </a:xfrm>
            <a:custGeom>
              <a:avLst/>
              <a:gdLst/>
              <a:ahLst/>
              <a:cxnLst/>
              <a:rect l="0" t="0" r="0" b="0"/>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90" name="Shape 4090"/>
            <p:cNvSpPr/>
            <p:nvPr/>
          </p:nvSpPr>
          <p:spPr>
            <a:xfrm>
              <a:off x="6297450" y="3016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91" name="Shape 4091"/>
            <p:cNvSpPr/>
            <p:nvPr/>
          </p:nvSpPr>
          <p:spPr>
            <a:xfrm>
              <a:off x="6097200" y="509200"/>
              <a:ext cx="50700" cy="53775"/>
            </a:xfrm>
            <a:custGeom>
              <a:avLst/>
              <a:gdLst/>
              <a:ahLst/>
              <a:cxnLst/>
              <a:rect l="0" t="0" r="0" b="0"/>
              <a:pathLst>
                <a:path w="2028" h="2151" extrusionOk="0">
                  <a:moveTo>
                    <a:pt x="0" y="1"/>
                  </a:moveTo>
                  <a:lnTo>
                    <a:pt x="0" y="2150"/>
                  </a:lnTo>
                  <a:lnTo>
                    <a:pt x="2027" y="2150"/>
                  </a:lnTo>
                  <a:lnTo>
                    <a:pt x="2027"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92" name="Shape 4092"/>
            <p:cNvSpPr/>
            <p:nvPr/>
          </p:nvSpPr>
          <p:spPr>
            <a:xfrm>
              <a:off x="6097200" y="448150"/>
              <a:ext cx="50700" cy="48875"/>
            </a:xfrm>
            <a:custGeom>
              <a:avLst/>
              <a:gdLst/>
              <a:ahLst/>
              <a:cxnLst/>
              <a:rect l="0" t="0" r="0" b="0"/>
              <a:pathLst>
                <a:path w="2028" h="1955" extrusionOk="0">
                  <a:moveTo>
                    <a:pt x="0" y="1"/>
                  </a:moveTo>
                  <a:lnTo>
                    <a:pt x="0" y="1954"/>
                  </a:lnTo>
                  <a:lnTo>
                    <a:pt x="2027" y="1954"/>
                  </a:lnTo>
                  <a:lnTo>
                    <a:pt x="2027"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93" name="Shape 4093"/>
            <p:cNvSpPr/>
            <p:nvPr/>
          </p:nvSpPr>
          <p:spPr>
            <a:xfrm>
              <a:off x="6097200" y="575150"/>
              <a:ext cx="50700" cy="48875"/>
            </a:xfrm>
            <a:custGeom>
              <a:avLst/>
              <a:gdLst/>
              <a:ahLst/>
              <a:cxnLst/>
              <a:rect l="0" t="0" r="0" b="0"/>
              <a:pathLst>
                <a:path w="2028" h="1955" extrusionOk="0">
                  <a:moveTo>
                    <a:pt x="0" y="1"/>
                  </a:moveTo>
                  <a:lnTo>
                    <a:pt x="0" y="1954"/>
                  </a:lnTo>
                  <a:lnTo>
                    <a:pt x="2027" y="1954"/>
                  </a:lnTo>
                  <a:lnTo>
                    <a:pt x="2027"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94" name="Shape 4094"/>
            <p:cNvSpPr/>
            <p:nvPr/>
          </p:nvSpPr>
          <p:spPr>
            <a:xfrm>
              <a:off x="6160075" y="575150"/>
              <a:ext cx="50100" cy="48875"/>
            </a:xfrm>
            <a:custGeom>
              <a:avLst/>
              <a:gdLst/>
              <a:ahLst/>
              <a:cxnLst/>
              <a:rect l="0" t="0" r="0" b="0"/>
              <a:pathLst>
                <a:path w="2004" h="1955" extrusionOk="0">
                  <a:moveTo>
                    <a:pt x="1" y="1"/>
                  </a:moveTo>
                  <a:lnTo>
                    <a:pt x="1" y="1954"/>
                  </a:lnTo>
                  <a:lnTo>
                    <a:pt x="2003" y="1954"/>
                  </a:lnTo>
                  <a:lnTo>
                    <a:pt x="200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95" name="Shape 4095"/>
            <p:cNvSpPr/>
            <p:nvPr/>
          </p:nvSpPr>
          <p:spPr>
            <a:xfrm>
              <a:off x="6034300" y="509200"/>
              <a:ext cx="50700" cy="53775"/>
            </a:xfrm>
            <a:custGeom>
              <a:avLst/>
              <a:gdLst/>
              <a:ahLst/>
              <a:cxnLst/>
              <a:rect l="0" t="0" r="0" b="0"/>
              <a:pathLst>
                <a:path w="2028" h="2151" extrusionOk="0">
                  <a:moveTo>
                    <a:pt x="1" y="1"/>
                  </a:moveTo>
                  <a:lnTo>
                    <a:pt x="1" y="2150"/>
                  </a:lnTo>
                  <a:lnTo>
                    <a:pt x="2028" y="2150"/>
                  </a:lnTo>
                  <a:lnTo>
                    <a:pt x="202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96" name="Shape 4096"/>
            <p:cNvSpPr/>
            <p:nvPr/>
          </p:nvSpPr>
          <p:spPr>
            <a:xfrm>
              <a:off x="6034300" y="575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97" name="Shape 4097"/>
            <p:cNvSpPr/>
            <p:nvPr/>
          </p:nvSpPr>
          <p:spPr>
            <a:xfrm>
              <a:off x="6034300" y="448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98" name="Shape 4098"/>
            <p:cNvSpPr/>
            <p:nvPr/>
          </p:nvSpPr>
          <p:spPr>
            <a:xfrm>
              <a:off x="6160075" y="509200"/>
              <a:ext cx="50100" cy="53775"/>
            </a:xfrm>
            <a:custGeom>
              <a:avLst/>
              <a:gdLst/>
              <a:ahLst/>
              <a:cxnLst/>
              <a:rect l="0" t="0" r="0" b="0"/>
              <a:pathLst>
                <a:path w="2004" h="2151" extrusionOk="0">
                  <a:moveTo>
                    <a:pt x="1" y="1"/>
                  </a:moveTo>
                  <a:lnTo>
                    <a:pt x="1" y="2150"/>
                  </a:lnTo>
                  <a:lnTo>
                    <a:pt x="2003" y="2150"/>
                  </a:lnTo>
                  <a:lnTo>
                    <a:pt x="200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099" name="Shape 4099"/>
            <p:cNvSpPr/>
            <p:nvPr/>
          </p:nvSpPr>
          <p:spPr>
            <a:xfrm>
              <a:off x="5983625" y="399300"/>
              <a:ext cx="403000" cy="272950"/>
            </a:xfrm>
            <a:custGeom>
              <a:avLst/>
              <a:gdLst/>
              <a:ahLst/>
              <a:cxnLst/>
              <a:rect l="0" t="0" r="0" b="0"/>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00" name="Shape 4100"/>
            <p:cNvSpPr/>
            <p:nvPr/>
          </p:nvSpPr>
          <p:spPr>
            <a:xfrm>
              <a:off x="6285250" y="575150"/>
              <a:ext cx="50700" cy="48875"/>
            </a:xfrm>
            <a:custGeom>
              <a:avLst/>
              <a:gdLst/>
              <a:ahLst/>
              <a:cxnLst/>
              <a:rect l="0" t="0" r="0" b="0"/>
              <a:pathLst>
                <a:path w="2028" h="1955" extrusionOk="0">
                  <a:moveTo>
                    <a:pt x="0" y="1"/>
                  </a:moveTo>
                  <a:lnTo>
                    <a:pt x="0" y="1954"/>
                  </a:lnTo>
                  <a:lnTo>
                    <a:pt x="2028" y="1954"/>
                  </a:lnTo>
                  <a:lnTo>
                    <a:pt x="202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01" name="Shape 4101"/>
            <p:cNvSpPr/>
            <p:nvPr/>
          </p:nvSpPr>
          <p:spPr>
            <a:xfrm>
              <a:off x="6285250" y="509200"/>
              <a:ext cx="50700" cy="53775"/>
            </a:xfrm>
            <a:custGeom>
              <a:avLst/>
              <a:gdLst/>
              <a:ahLst/>
              <a:cxnLst/>
              <a:rect l="0" t="0" r="0" b="0"/>
              <a:pathLst>
                <a:path w="2028" h="2151" extrusionOk="0">
                  <a:moveTo>
                    <a:pt x="0" y="1"/>
                  </a:moveTo>
                  <a:lnTo>
                    <a:pt x="0" y="2150"/>
                  </a:lnTo>
                  <a:lnTo>
                    <a:pt x="2028" y="2150"/>
                  </a:lnTo>
                  <a:lnTo>
                    <a:pt x="202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02" name="Shape 4102"/>
            <p:cNvSpPr/>
            <p:nvPr/>
          </p:nvSpPr>
          <p:spPr>
            <a:xfrm>
              <a:off x="6285250" y="448150"/>
              <a:ext cx="50700" cy="48875"/>
            </a:xfrm>
            <a:custGeom>
              <a:avLst/>
              <a:gdLst/>
              <a:ahLst/>
              <a:cxnLst/>
              <a:rect l="0" t="0" r="0" b="0"/>
              <a:pathLst>
                <a:path w="2028" h="1955" extrusionOk="0">
                  <a:moveTo>
                    <a:pt x="0" y="1"/>
                  </a:moveTo>
                  <a:lnTo>
                    <a:pt x="0" y="1954"/>
                  </a:lnTo>
                  <a:lnTo>
                    <a:pt x="2028" y="1954"/>
                  </a:lnTo>
                  <a:lnTo>
                    <a:pt x="202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03" name="Shape 4103"/>
            <p:cNvSpPr/>
            <p:nvPr/>
          </p:nvSpPr>
          <p:spPr>
            <a:xfrm>
              <a:off x="6222350" y="575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04" name="Shape 4104"/>
            <p:cNvSpPr/>
            <p:nvPr/>
          </p:nvSpPr>
          <p:spPr>
            <a:xfrm>
              <a:off x="6160075" y="448150"/>
              <a:ext cx="50100" cy="48875"/>
            </a:xfrm>
            <a:custGeom>
              <a:avLst/>
              <a:gdLst/>
              <a:ahLst/>
              <a:cxnLst/>
              <a:rect l="0" t="0" r="0" b="0"/>
              <a:pathLst>
                <a:path w="2004" h="1955" extrusionOk="0">
                  <a:moveTo>
                    <a:pt x="1" y="1"/>
                  </a:moveTo>
                  <a:lnTo>
                    <a:pt x="1" y="1954"/>
                  </a:lnTo>
                  <a:lnTo>
                    <a:pt x="2003" y="1954"/>
                  </a:lnTo>
                  <a:lnTo>
                    <a:pt x="200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05" name="Shape 4105"/>
            <p:cNvSpPr/>
            <p:nvPr/>
          </p:nvSpPr>
          <p:spPr>
            <a:xfrm>
              <a:off x="6222350" y="509200"/>
              <a:ext cx="50700" cy="53775"/>
            </a:xfrm>
            <a:custGeom>
              <a:avLst/>
              <a:gdLst/>
              <a:ahLst/>
              <a:cxnLst/>
              <a:rect l="0" t="0" r="0" b="0"/>
              <a:pathLst>
                <a:path w="2028" h="2151" extrusionOk="0">
                  <a:moveTo>
                    <a:pt x="1" y="1"/>
                  </a:moveTo>
                  <a:lnTo>
                    <a:pt x="1" y="2150"/>
                  </a:lnTo>
                  <a:lnTo>
                    <a:pt x="2028" y="2150"/>
                  </a:lnTo>
                  <a:lnTo>
                    <a:pt x="202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06" name="Shape 4106"/>
            <p:cNvSpPr/>
            <p:nvPr/>
          </p:nvSpPr>
          <p:spPr>
            <a:xfrm>
              <a:off x="6222350" y="448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07" name="Shape 4107"/>
          <p:cNvGrpSpPr/>
          <p:nvPr/>
        </p:nvGrpSpPr>
        <p:grpSpPr>
          <a:xfrm>
            <a:off x="5362158" y="392853"/>
            <a:ext cx="331808" cy="331307"/>
            <a:chOff x="6660750" y="298550"/>
            <a:chExt cx="396900" cy="396300"/>
          </a:xfrm>
        </p:grpSpPr>
        <p:sp>
          <p:nvSpPr>
            <p:cNvPr id="4108" name="Shape 4108"/>
            <p:cNvSpPr/>
            <p:nvPr/>
          </p:nvSpPr>
          <p:spPr>
            <a:xfrm>
              <a:off x="6660750" y="298550"/>
              <a:ext cx="396900" cy="396300"/>
            </a:xfrm>
            <a:custGeom>
              <a:avLst/>
              <a:gdLst/>
              <a:ahLst/>
              <a:cxnLst/>
              <a:rect l="0" t="0" r="0" b="0"/>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09" name="Shape 4109"/>
            <p:cNvSpPr/>
            <p:nvPr/>
          </p:nvSpPr>
          <p:spPr>
            <a:xfrm>
              <a:off x="6697400" y="335200"/>
              <a:ext cx="323625" cy="323025"/>
            </a:xfrm>
            <a:custGeom>
              <a:avLst/>
              <a:gdLst/>
              <a:ahLst/>
              <a:cxnLst/>
              <a:rect l="0" t="0" r="0" b="0"/>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10" name="Shape 4110"/>
          <p:cNvGrpSpPr/>
          <p:nvPr/>
        </p:nvGrpSpPr>
        <p:grpSpPr>
          <a:xfrm>
            <a:off x="282768" y="914538"/>
            <a:ext cx="347107" cy="420111"/>
            <a:chOff x="584925" y="922575"/>
            <a:chExt cx="415200" cy="502525"/>
          </a:xfrm>
        </p:grpSpPr>
        <p:sp>
          <p:nvSpPr>
            <p:cNvPr id="4111" name="Shape 4111"/>
            <p:cNvSpPr/>
            <p:nvPr/>
          </p:nvSpPr>
          <p:spPr>
            <a:xfrm>
              <a:off x="584925" y="961025"/>
              <a:ext cx="378575" cy="464075"/>
            </a:xfrm>
            <a:custGeom>
              <a:avLst/>
              <a:gdLst/>
              <a:ahLst/>
              <a:cxnLst/>
              <a:rect l="0" t="0" r="0" b="0"/>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12" name="Shape 4112"/>
            <p:cNvSpPr/>
            <p:nvPr/>
          </p:nvSpPr>
          <p:spPr>
            <a:xfrm>
              <a:off x="621550" y="922575"/>
              <a:ext cx="378575" cy="464050"/>
            </a:xfrm>
            <a:custGeom>
              <a:avLst/>
              <a:gdLst/>
              <a:ahLst/>
              <a:cxnLst/>
              <a:rect l="0" t="0" r="0" b="0"/>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13" name="Shape 4113"/>
            <p:cNvSpPr/>
            <p:nvPr/>
          </p:nvSpPr>
          <p:spPr>
            <a:xfrm>
              <a:off x="915850" y="922575"/>
              <a:ext cx="84275" cy="84275"/>
            </a:xfrm>
            <a:custGeom>
              <a:avLst/>
              <a:gdLst/>
              <a:ahLst/>
              <a:cxnLst/>
              <a:rect l="0" t="0" r="0" b="0"/>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14" name="Shape 4114"/>
          <p:cNvGrpSpPr/>
          <p:nvPr/>
        </p:nvGrpSpPr>
        <p:grpSpPr>
          <a:xfrm>
            <a:off x="836075" y="904841"/>
            <a:ext cx="367547" cy="437980"/>
            <a:chOff x="1246775" y="910975"/>
            <a:chExt cx="439650" cy="523900"/>
          </a:xfrm>
        </p:grpSpPr>
        <p:sp>
          <p:nvSpPr>
            <p:cNvPr id="4115" name="Shape 4115"/>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16" name="Shape 4116"/>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17" name="Shape 4117"/>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18" name="Shape 4118"/>
          <p:cNvGrpSpPr/>
          <p:nvPr/>
        </p:nvGrpSpPr>
        <p:grpSpPr>
          <a:xfrm>
            <a:off x="1404200" y="975274"/>
            <a:ext cx="358351" cy="298118"/>
            <a:chOff x="1926350" y="995225"/>
            <a:chExt cx="428650" cy="356600"/>
          </a:xfrm>
        </p:grpSpPr>
        <p:sp>
          <p:nvSpPr>
            <p:cNvPr id="4119" name="Shape 4119"/>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20" name="Shape 4120"/>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21" name="Shape 4121"/>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22" name="Shape 4122"/>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123" name="Shape 4123"/>
          <p:cNvSpPr/>
          <p:nvPr/>
        </p:nvSpPr>
        <p:spPr>
          <a:xfrm>
            <a:off x="1971885" y="950288"/>
            <a:ext cx="350200" cy="348152"/>
          </a:xfrm>
          <a:custGeom>
            <a:avLst/>
            <a:gdLst/>
            <a:ahLst/>
            <a:cxnLst/>
            <a:rect l="0" t="0" r="0" b="0"/>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24" name="Shape 4124"/>
          <p:cNvSpPr/>
          <p:nvPr/>
        </p:nvSpPr>
        <p:spPr>
          <a:xfrm>
            <a:off x="2535956" y="967656"/>
            <a:ext cx="349155" cy="313437"/>
          </a:xfrm>
          <a:custGeom>
            <a:avLst/>
            <a:gdLst/>
            <a:ahLst/>
            <a:cxnLst/>
            <a:rect l="0" t="0" r="0" b="0"/>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25" name="Shape 4125"/>
          <p:cNvSpPr/>
          <p:nvPr/>
        </p:nvSpPr>
        <p:spPr>
          <a:xfrm>
            <a:off x="3104604" y="970206"/>
            <a:ext cx="338956" cy="308317"/>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26" name="Shape 4126"/>
          <p:cNvSpPr/>
          <p:nvPr/>
        </p:nvSpPr>
        <p:spPr>
          <a:xfrm>
            <a:off x="3679376" y="973258"/>
            <a:ext cx="316510" cy="30221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127" name="Shape 4127"/>
          <p:cNvGrpSpPr/>
          <p:nvPr/>
        </p:nvGrpSpPr>
        <p:grpSpPr>
          <a:xfrm>
            <a:off x="4226431" y="952827"/>
            <a:ext cx="349155" cy="349657"/>
            <a:chOff x="5302225" y="968375"/>
            <a:chExt cx="417650" cy="418250"/>
          </a:xfrm>
        </p:grpSpPr>
        <p:sp>
          <p:nvSpPr>
            <p:cNvPr id="4128" name="Shape 4128"/>
            <p:cNvSpPr/>
            <p:nvPr/>
          </p:nvSpPr>
          <p:spPr>
            <a:xfrm>
              <a:off x="5333350" y="991575"/>
              <a:ext cx="152075" cy="155100"/>
            </a:xfrm>
            <a:custGeom>
              <a:avLst/>
              <a:gdLst/>
              <a:ahLst/>
              <a:cxnLst/>
              <a:rect l="0" t="0" r="0" b="0"/>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29" name="Shape 4129"/>
            <p:cNvSpPr/>
            <p:nvPr/>
          </p:nvSpPr>
          <p:spPr>
            <a:xfrm>
              <a:off x="5302225" y="968375"/>
              <a:ext cx="417650" cy="418250"/>
            </a:xfrm>
            <a:custGeom>
              <a:avLst/>
              <a:gdLst/>
              <a:ahLst/>
              <a:cxnLst/>
              <a:rect l="0" t="0" r="0" b="0"/>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30" name="Shape 4130"/>
          <p:cNvGrpSpPr/>
          <p:nvPr/>
        </p:nvGrpSpPr>
        <p:grpSpPr>
          <a:xfrm>
            <a:off x="4748095" y="913514"/>
            <a:ext cx="432881" cy="421637"/>
            <a:chOff x="5926225" y="921350"/>
            <a:chExt cx="517800" cy="504350"/>
          </a:xfrm>
        </p:grpSpPr>
        <p:sp>
          <p:nvSpPr>
            <p:cNvPr id="4131" name="Shape 4131"/>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32" name="Shape 4132"/>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33" name="Shape 4133"/>
          <p:cNvGrpSpPr/>
          <p:nvPr/>
        </p:nvGrpSpPr>
        <p:grpSpPr>
          <a:xfrm>
            <a:off x="5325918" y="921686"/>
            <a:ext cx="404290" cy="405314"/>
            <a:chOff x="6617400" y="931125"/>
            <a:chExt cx="483600" cy="484825"/>
          </a:xfrm>
        </p:grpSpPr>
        <p:sp>
          <p:nvSpPr>
            <p:cNvPr id="4134" name="Shape 4134"/>
            <p:cNvSpPr/>
            <p:nvPr/>
          </p:nvSpPr>
          <p:spPr>
            <a:xfrm>
              <a:off x="6843925" y="1183900"/>
              <a:ext cx="121525" cy="232050"/>
            </a:xfrm>
            <a:custGeom>
              <a:avLst/>
              <a:gdLst/>
              <a:ahLst/>
              <a:cxnLst/>
              <a:rect l="0" t="0" r="0" b="0"/>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35" name="Shape 4135"/>
            <p:cNvSpPr/>
            <p:nvPr/>
          </p:nvSpPr>
          <p:spPr>
            <a:xfrm>
              <a:off x="6617400" y="931125"/>
              <a:ext cx="483600" cy="259500"/>
            </a:xfrm>
            <a:custGeom>
              <a:avLst/>
              <a:gdLst/>
              <a:ahLst/>
              <a:cxnLst/>
              <a:rect l="0" t="0" r="0" b="0"/>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36" name="Shape 4136"/>
          <p:cNvGrpSpPr/>
          <p:nvPr/>
        </p:nvGrpSpPr>
        <p:grpSpPr>
          <a:xfrm>
            <a:off x="261325" y="1551048"/>
            <a:ext cx="389994" cy="273623"/>
            <a:chOff x="559275" y="1683950"/>
            <a:chExt cx="466500" cy="327300"/>
          </a:xfrm>
        </p:grpSpPr>
        <p:sp>
          <p:nvSpPr>
            <p:cNvPr id="4137" name="Shape 4137"/>
            <p:cNvSpPr/>
            <p:nvPr/>
          </p:nvSpPr>
          <p:spPr>
            <a:xfrm>
              <a:off x="559275" y="1683950"/>
              <a:ext cx="466500" cy="197850"/>
            </a:xfrm>
            <a:custGeom>
              <a:avLst/>
              <a:gdLst/>
              <a:ahLst/>
              <a:cxnLst/>
              <a:rect l="0" t="0" r="0" b="0"/>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38" name="Shape 4138"/>
            <p:cNvSpPr/>
            <p:nvPr/>
          </p:nvSpPr>
          <p:spPr>
            <a:xfrm>
              <a:off x="559275" y="1727925"/>
              <a:ext cx="466500" cy="283325"/>
            </a:xfrm>
            <a:custGeom>
              <a:avLst/>
              <a:gdLst/>
              <a:ahLst/>
              <a:cxnLst/>
              <a:rect l="0" t="0" r="0" b="0"/>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39" name="Shape 4139"/>
          <p:cNvGrpSpPr/>
          <p:nvPr/>
        </p:nvGrpSpPr>
        <p:grpSpPr>
          <a:xfrm>
            <a:off x="824852" y="1496958"/>
            <a:ext cx="389994" cy="381822"/>
            <a:chOff x="1233350" y="1619250"/>
            <a:chExt cx="466500" cy="456725"/>
          </a:xfrm>
        </p:grpSpPr>
        <p:sp>
          <p:nvSpPr>
            <p:cNvPr id="4140" name="Shape 4140"/>
            <p:cNvSpPr/>
            <p:nvPr/>
          </p:nvSpPr>
          <p:spPr>
            <a:xfrm>
              <a:off x="1233350" y="1619250"/>
              <a:ext cx="466500" cy="456725"/>
            </a:xfrm>
            <a:custGeom>
              <a:avLst/>
              <a:gdLst/>
              <a:ahLst/>
              <a:cxnLst/>
              <a:rect l="0" t="0" r="0" b="0"/>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41" name="Shape 4141"/>
            <p:cNvSpPr/>
            <p:nvPr/>
          </p:nvSpPr>
          <p:spPr>
            <a:xfrm>
              <a:off x="1382325" y="1792025"/>
              <a:ext cx="168550" cy="12250"/>
            </a:xfrm>
            <a:custGeom>
              <a:avLst/>
              <a:gdLst/>
              <a:ahLst/>
              <a:cxnLst/>
              <a:rect l="0" t="0" r="0" b="0"/>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42" name="Shape 4142"/>
            <p:cNvSpPr/>
            <p:nvPr/>
          </p:nvSpPr>
          <p:spPr>
            <a:xfrm>
              <a:off x="1382325" y="1825000"/>
              <a:ext cx="168550" cy="12250"/>
            </a:xfrm>
            <a:custGeom>
              <a:avLst/>
              <a:gdLst/>
              <a:ahLst/>
              <a:cxnLst/>
              <a:rect l="0" t="0" r="0" b="0"/>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43" name="Shape 4143"/>
            <p:cNvSpPr/>
            <p:nvPr/>
          </p:nvSpPr>
          <p:spPr>
            <a:xfrm>
              <a:off x="1382325" y="1858575"/>
              <a:ext cx="70850" cy="12250"/>
            </a:xfrm>
            <a:custGeom>
              <a:avLst/>
              <a:gdLst/>
              <a:ahLst/>
              <a:cxnLst/>
              <a:rect l="0" t="0" r="0" b="0"/>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44" name="Shape 4144"/>
          <p:cNvGrpSpPr/>
          <p:nvPr/>
        </p:nvGrpSpPr>
        <p:grpSpPr>
          <a:xfrm>
            <a:off x="1400626" y="1505109"/>
            <a:ext cx="365499" cy="365499"/>
            <a:chOff x="1922075" y="1629000"/>
            <a:chExt cx="437200" cy="437200"/>
          </a:xfrm>
        </p:grpSpPr>
        <p:sp>
          <p:nvSpPr>
            <p:cNvPr id="4145" name="Shape 4145"/>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46" name="Shape 4146"/>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47" name="Shape 4147"/>
          <p:cNvGrpSpPr/>
          <p:nvPr/>
        </p:nvGrpSpPr>
        <p:grpSpPr>
          <a:xfrm>
            <a:off x="1962627" y="1503584"/>
            <a:ext cx="368551" cy="368551"/>
            <a:chOff x="2594325" y="1627175"/>
            <a:chExt cx="440850" cy="440850"/>
          </a:xfrm>
        </p:grpSpPr>
        <p:sp>
          <p:nvSpPr>
            <p:cNvPr id="4148" name="Shape 4148"/>
            <p:cNvSpPr/>
            <p:nvPr/>
          </p:nvSpPr>
          <p:spPr>
            <a:xfrm>
              <a:off x="2594325" y="1890950"/>
              <a:ext cx="177075" cy="177075"/>
            </a:xfrm>
            <a:custGeom>
              <a:avLst/>
              <a:gdLst/>
              <a:ahLst/>
              <a:cxnLst/>
              <a:rect l="0" t="0" r="0" b="0"/>
              <a:pathLst>
                <a:path w="7083" h="7083" extrusionOk="0">
                  <a:moveTo>
                    <a:pt x="5544" y="0"/>
                  </a:moveTo>
                  <a:lnTo>
                    <a:pt x="538" y="5984"/>
                  </a:lnTo>
                  <a:lnTo>
                    <a:pt x="0" y="7083"/>
                  </a:lnTo>
                  <a:lnTo>
                    <a:pt x="1099" y="6546"/>
                  </a:lnTo>
                  <a:lnTo>
                    <a:pt x="7083" y="1539"/>
                  </a:lnTo>
                  <a:lnTo>
                    <a:pt x="554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49" name="Shape 4149"/>
            <p:cNvSpPr/>
            <p:nvPr/>
          </p:nvSpPr>
          <p:spPr>
            <a:xfrm>
              <a:off x="2858700" y="1627175"/>
              <a:ext cx="176475" cy="176475"/>
            </a:xfrm>
            <a:custGeom>
              <a:avLst/>
              <a:gdLst/>
              <a:ahLst/>
              <a:cxnLst/>
              <a:rect l="0" t="0" r="0" b="0"/>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50" name="Shape 4150"/>
            <p:cNvSpPr/>
            <p:nvPr/>
          </p:nvSpPr>
          <p:spPr>
            <a:xfrm>
              <a:off x="2663325" y="1702275"/>
              <a:ext cx="296750" cy="296775"/>
            </a:xfrm>
            <a:custGeom>
              <a:avLst/>
              <a:gdLst/>
              <a:ahLst/>
              <a:cxnLst/>
              <a:rect l="0" t="0" r="0" b="0"/>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151" name="Shape 4151"/>
          <p:cNvSpPr/>
          <p:nvPr/>
        </p:nvSpPr>
        <p:spPr>
          <a:xfrm>
            <a:off x="2542582" y="1519981"/>
            <a:ext cx="335905" cy="335884"/>
          </a:xfrm>
          <a:custGeom>
            <a:avLst/>
            <a:gdLst/>
            <a:ahLst/>
            <a:cxnLst/>
            <a:rect l="0" t="0" r="0" b="0"/>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152" name="Shape 4152"/>
          <p:cNvGrpSpPr/>
          <p:nvPr/>
        </p:nvGrpSpPr>
        <p:grpSpPr>
          <a:xfrm>
            <a:off x="3124395" y="1476017"/>
            <a:ext cx="299121" cy="423685"/>
            <a:chOff x="3984000" y="1594200"/>
            <a:chExt cx="357800" cy="506800"/>
          </a:xfrm>
        </p:grpSpPr>
        <p:sp>
          <p:nvSpPr>
            <p:cNvPr id="4153" name="Shape 4153"/>
            <p:cNvSpPr/>
            <p:nvPr/>
          </p:nvSpPr>
          <p:spPr>
            <a:xfrm>
              <a:off x="3984000" y="1597875"/>
              <a:ext cx="44575" cy="503125"/>
            </a:xfrm>
            <a:custGeom>
              <a:avLst/>
              <a:gdLst/>
              <a:ahLst/>
              <a:cxnLst/>
              <a:rect l="0" t="0" r="0" b="0"/>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54" name="Shape 4154"/>
            <p:cNvSpPr/>
            <p:nvPr/>
          </p:nvSpPr>
          <p:spPr>
            <a:xfrm>
              <a:off x="4041375" y="1594200"/>
              <a:ext cx="300425" cy="229600"/>
            </a:xfrm>
            <a:custGeom>
              <a:avLst/>
              <a:gdLst/>
              <a:ahLst/>
              <a:cxnLst/>
              <a:rect l="0" t="0" r="0" b="0"/>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55" name="Shape 4155"/>
          <p:cNvGrpSpPr/>
          <p:nvPr/>
        </p:nvGrpSpPr>
        <p:grpSpPr>
          <a:xfrm>
            <a:off x="3640437" y="1566869"/>
            <a:ext cx="394090" cy="241980"/>
            <a:chOff x="4601275" y="1702875"/>
            <a:chExt cx="471400" cy="289450"/>
          </a:xfrm>
        </p:grpSpPr>
        <p:sp>
          <p:nvSpPr>
            <p:cNvPr id="4156" name="Shape 4156"/>
            <p:cNvSpPr/>
            <p:nvPr/>
          </p:nvSpPr>
          <p:spPr>
            <a:xfrm>
              <a:off x="4816200" y="1702875"/>
              <a:ext cx="41550" cy="41550"/>
            </a:xfrm>
            <a:custGeom>
              <a:avLst/>
              <a:gdLst/>
              <a:ahLst/>
              <a:cxnLst/>
              <a:rect l="0" t="0" r="0" b="0"/>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57" name="Shape 4157"/>
            <p:cNvSpPr/>
            <p:nvPr/>
          </p:nvSpPr>
          <p:spPr>
            <a:xfrm>
              <a:off x="5031125" y="1757225"/>
              <a:ext cx="41550" cy="41550"/>
            </a:xfrm>
            <a:custGeom>
              <a:avLst/>
              <a:gdLst/>
              <a:ahLst/>
              <a:cxnLst/>
              <a:rect l="0" t="0" r="0" b="0"/>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58" name="Shape 4158"/>
            <p:cNvSpPr/>
            <p:nvPr/>
          </p:nvSpPr>
          <p:spPr>
            <a:xfrm>
              <a:off x="4634875" y="1756000"/>
              <a:ext cx="404225" cy="178325"/>
            </a:xfrm>
            <a:custGeom>
              <a:avLst/>
              <a:gdLst/>
              <a:ahLst/>
              <a:cxnLst/>
              <a:rect l="0" t="0" r="0" b="0"/>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59" name="Shape 4159"/>
            <p:cNvSpPr/>
            <p:nvPr/>
          </p:nvSpPr>
          <p:spPr>
            <a:xfrm>
              <a:off x="4601275" y="1757225"/>
              <a:ext cx="41550" cy="41550"/>
            </a:xfrm>
            <a:custGeom>
              <a:avLst/>
              <a:gdLst/>
              <a:ahLst/>
              <a:cxnLst/>
              <a:rect l="0" t="0" r="0" b="0"/>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60" name="Shape 4160"/>
            <p:cNvSpPr/>
            <p:nvPr/>
          </p:nvSpPr>
          <p:spPr>
            <a:xfrm>
              <a:off x="4673325" y="1947725"/>
              <a:ext cx="327300" cy="44600"/>
            </a:xfrm>
            <a:custGeom>
              <a:avLst/>
              <a:gdLst/>
              <a:ahLst/>
              <a:cxnLst/>
              <a:rect l="0" t="0" r="0" b="0"/>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61" name="Shape 4161"/>
          <p:cNvGrpSpPr/>
          <p:nvPr/>
        </p:nvGrpSpPr>
        <p:grpSpPr>
          <a:xfrm>
            <a:off x="4222857" y="1507659"/>
            <a:ext cx="356303" cy="360400"/>
            <a:chOff x="5297950" y="1632050"/>
            <a:chExt cx="426200" cy="431100"/>
          </a:xfrm>
        </p:grpSpPr>
        <p:sp>
          <p:nvSpPr>
            <p:cNvPr id="4162" name="Shape 4162"/>
            <p:cNvSpPr/>
            <p:nvPr/>
          </p:nvSpPr>
          <p:spPr>
            <a:xfrm>
              <a:off x="5404800" y="1936125"/>
              <a:ext cx="212500" cy="127025"/>
            </a:xfrm>
            <a:custGeom>
              <a:avLst/>
              <a:gdLst/>
              <a:ahLst/>
              <a:cxnLst/>
              <a:rect l="0" t="0" r="0" b="0"/>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63" name="Shape 4163"/>
            <p:cNvSpPr/>
            <p:nvPr/>
          </p:nvSpPr>
          <p:spPr>
            <a:xfrm>
              <a:off x="5297950" y="1632050"/>
              <a:ext cx="426200" cy="294950"/>
            </a:xfrm>
            <a:custGeom>
              <a:avLst/>
              <a:gdLst/>
              <a:ahLst/>
              <a:cxnLst/>
              <a:rect l="0" t="0" r="0" b="0"/>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64" name="Shape 4164"/>
          <p:cNvGrpSpPr/>
          <p:nvPr/>
        </p:nvGrpSpPr>
        <p:grpSpPr>
          <a:xfrm>
            <a:off x="4785360" y="1496958"/>
            <a:ext cx="358351" cy="381822"/>
            <a:chOff x="5970800" y="1619250"/>
            <a:chExt cx="428650" cy="456725"/>
          </a:xfrm>
        </p:grpSpPr>
        <p:sp>
          <p:nvSpPr>
            <p:cNvPr id="4165" name="Shape 4165"/>
            <p:cNvSpPr/>
            <p:nvPr/>
          </p:nvSpPr>
          <p:spPr>
            <a:xfrm>
              <a:off x="5970800" y="1674200"/>
              <a:ext cx="377975" cy="377950"/>
            </a:xfrm>
            <a:custGeom>
              <a:avLst/>
              <a:gdLst/>
              <a:ahLst/>
              <a:cxnLst/>
              <a:rect l="0" t="0" r="0" b="0"/>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66" name="Shape 4166"/>
            <p:cNvSpPr/>
            <p:nvPr/>
          </p:nvSpPr>
          <p:spPr>
            <a:xfrm>
              <a:off x="6068500" y="1771875"/>
              <a:ext cx="182575" cy="182600"/>
            </a:xfrm>
            <a:custGeom>
              <a:avLst/>
              <a:gdLst/>
              <a:ahLst/>
              <a:cxnLst/>
              <a:rect l="0" t="0" r="0" b="0"/>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67" name="Shape 4167"/>
            <p:cNvSpPr/>
            <p:nvPr/>
          </p:nvSpPr>
          <p:spPr>
            <a:xfrm>
              <a:off x="5981175" y="2005125"/>
              <a:ext cx="75125" cy="70850"/>
            </a:xfrm>
            <a:custGeom>
              <a:avLst/>
              <a:gdLst/>
              <a:ahLst/>
              <a:cxnLst/>
              <a:rect l="0" t="0" r="0" b="0"/>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68" name="Shape 4168"/>
            <p:cNvSpPr/>
            <p:nvPr/>
          </p:nvSpPr>
          <p:spPr>
            <a:xfrm>
              <a:off x="6263875" y="2005125"/>
              <a:ext cx="74525" cy="70850"/>
            </a:xfrm>
            <a:custGeom>
              <a:avLst/>
              <a:gdLst/>
              <a:ahLst/>
              <a:cxnLst/>
              <a:rect l="0" t="0" r="0" b="0"/>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69" name="Shape 4169"/>
            <p:cNvSpPr/>
            <p:nvPr/>
          </p:nvSpPr>
          <p:spPr>
            <a:xfrm>
              <a:off x="6147875" y="1619250"/>
              <a:ext cx="251575" cy="255850"/>
            </a:xfrm>
            <a:custGeom>
              <a:avLst/>
              <a:gdLst/>
              <a:ahLst/>
              <a:cxnLst/>
              <a:rect l="0" t="0" r="0" b="0"/>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70" name="Shape 4170"/>
          <p:cNvGrpSpPr/>
          <p:nvPr/>
        </p:nvGrpSpPr>
        <p:grpSpPr>
          <a:xfrm>
            <a:off x="5332564" y="1492360"/>
            <a:ext cx="401719" cy="366502"/>
            <a:chOff x="6625350" y="1613750"/>
            <a:chExt cx="480525" cy="438400"/>
          </a:xfrm>
        </p:grpSpPr>
        <p:sp>
          <p:nvSpPr>
            <p:cNvPr id="4171" name="Shape 4171"/>
            <p:cNvSpPr/>
            <p:nvPr/>
          </p:nvSpPr>
          <p:spPr>
            <a:xfrm>
              <a:off x="6670525" y="1887275"/>
              <a:ext cx="117875" cy="164875"/>
            </a:xfrm>
            <a:custGeom>
              <a:avLst/>
              <a:gdLst/>
              <a:ahLst/>
              <a:cxnLst/>
              <a:rect l="0" t="0" r="0" b="0"/>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72" name="Shape 4172"/>
            <p:cNvSpPr/>
            <p:nvPr/>
          </p:nvSpPr>
          <p:spPr>
            <a:xfrm>
              <a:off x="7075950" y="1754175"/>
              <a:ext cx="29925" cy="99550"/>
            </a:xfrm>
            <a:custGeom>
              <a:avLst/>
              <a:gdLst/>
              <a:ahLst/>
              <a:cxnLst/>
              <a:rect l="0" t="0" r="0" b="0"/>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73" name="Shape 4173"/>
            <p:cNvSpPr/>
            <p:nvPr/>
          </p:nvSpPr>
          <p:spPr>
            <a:xfrm>
              <a:off x="6625350" y="1729750"/>
              <a:ext cx="97700" cy="147175"/>
            </a:xfrm>
            <a:custGeom>
              <a:avLst/>
              <a:gdLst/>
              <a:ahLst/>
              <a:cxnLst/>
              <a:rect l="0" t="0" r="0" b="0"/>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74" name="Shape 4174"/>
            <p:cNvSpPr/>
            <p:nvPr/>
          </p:nvSpPr>
          <p:spPr>
            <a:xfrm>
              <a:off x="6736475" y="1638175"/>
              <a:ext cx="279650" cy="330325"/>
            </a:xfrm>
            <a:custGeom>
              <a:avLst/>
              <a:gdLst/>
              <a:ahLst/>
              <a:cxnLst/>
              <a:rect l="0" t="0" r="0" b="0"/>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75" name="Shape 4175"/>
            <p:cNvSpPr/>
            <p:nvPr/>
          </p:nvSpPr>
          <p:spPr>
            <a:xfrm>
              <a:off x="7029550" y="1613750"/>
              <a:ext cx="34200" cy="379800"/>
            </a:xfrm>
            <a:custGeom>
              <a:avLst/>
              <a:gdLst/>
              <a:ahLst/>
              <a:cxnLst/>
              <a:rect l="0" t="0" r="0" b="0"/>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76" name="Shape 4176"/>
          <p:cNvGrpSpPr/>
          <p:nvPr/>
        </p:nvGrpSpPr>
        <p:grpSpPr>
          <a:xfrm>
            <a:off x="304713" y="2088554"/>
            <a:ext cx="303217" cy="325685"/>
            <a:chOff x="611175" y="2326900"/>
            <a:chExt cx="362700" cy="389575"/>
          </a:xfrm>
        </p:grpSpPr>
        <p:sp>
          <p:nvSpPr>
            <p:cNvPr id="4177" name="Shape 4177"/>
            <p:cNvSpPr/>
            <p:nvPr/>
          </p:nvSpPr>
          <p:spPr>
            <a:xfrm>
              <a:off x="611175" y="2326900"/>
              <a:ext cx="362700" cy="389575"/>
            </a:xfrm>
            <a:custGeom>
              <a:avLst/>
              <a:gdLst/>
              <a:ahLst/>
              <a:cxnLst/>
              <a:rect l="0" t="0" r="0" b="0"/>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78" name="Shape 4178"/>
            <p:cNvSpPr/>
            <p:nvPr/>
          </p:nvSpPr>
          <p:spPr>
            <a:xfrm>
              <a:off x="794950" y="2500900"/>
              <a:ext cx="24450" cy="23850"/>
            </a:xfrm>
            <a:custGeom>
              <a:avLst/>
              <a:gdLst/>
              <a:ahLst/>
              <a:cxnLst/>
              <a:rect l="0" t="0" r="0" b="0"/>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79" name="Shape 4179"/>
            <p:cNvSpPr/>
            <p:nvPr/>
          </p:nvSpPr>
          <p:spPr>
            <a:xfrm>
              <a:off x="754650" y="2381250"/>
              <a:ext cx="75750" cy="14050"/>
            </a:xfrm>
            <a:custGeom>
              <a:avLst/>
              <a:gdLst/>
              <a:ahLst/>
              <a:cxnLst/>
              <a:rect l="0" t="0" r="0" b="0"/>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80" name="Shape 4180"/>
            <p:cNvSpPr/>
            <p:nvPr/>
          </p:nvSpPr>
          <p:spPr>
            <a:xfrm>
              <a:off x="765025" y="2453900"/>
              <a:ext cx="31175" cy="31150"/>
            </a:xfrm>
            <a:custGeom>
              <a:avLst/>
              <a:gdLst/>
              <a:ahLst/>
              <a:cxnLst/>
              <a:rect l="0" t="0" r="0" b="0"/>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181" name="Shape 4181"/>
          <p:cNvSpPr/>
          <p:nvPr/>
        </p:nvSpPr>
        <p:spPr>
          <a:xfrm>
            <a:off x="860109" y="2091681"/>
            <a:ext cx="319561" cy="319561"/>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82" name="Shape 4182"/>
          <p:cNvSpPr/>
          <p:nvPr/>
        </p:nvSpPr>
        <p:spPr>
          <a:xfrm>
            <a:off x="1423657" y="2091681"/>
            <a:ext cx="319561" cy="319561"/>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83" name="Shape 4183"/>
          <p:cNvSpPr/>
          <p:nvPr/>
        </p:nvSpPr>
        <p:spPr>
          <a:xfrm>
            <a:off x="1987206" y="2091681"/>
            <a:ext cx="319561" cy="319561"/>
          </a:xfrm>
          <a:custGeom>
            <a:avLst/>
            <a:gdLst/>
            <a:ahLst/>
            <a:cxnLst/>
            <a:rect l="0" t="0" r="0" b="0"/>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184" name="Shape 4184"/>
          <p:cNvGrpSpPr/>
          <p:nvPr/>
        </p:nvGrpSpPr>
        <p:grpSpPr>
          <a:xfrm>
            <a:off x="2625178" y="2036492"/>
            <a:ext cx="170502" cy="425733"/>
            <a:chOff x="3386850" y="2264625"/>
            <a:chExt cx="203950" cy="509250"/>
          </a:xfrm>
        </p:grpSpPr>
        <p:sp>
          <p:nvSpPr>
            <p:cNvPr id="4185" name="Shape 4185"/>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86" name="Shape 4186"/>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87" name="Shape 4187"/>
          <p:cNvGrpSpPr/>
          <p:nvPr/>
        </p:nvGrpSpPr>
        <p:grpSpPr>
          <a:xfrm>
            <a:off x="3767551" y="2090602"/>
            <a:ext cx="139863" cy="317513"/>
            <a:chOff x="4753325" y="2329350"/>
            <a:chExt cx="167300" cy="379800"/>
          </a:xfrm>
        </p:grpSpPr>
        <p:sp>
          <p:nvSpPr>
            <p:cNvPr id="4188" name="Shape 4188"/>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89" name="Shape 4189"/>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90" name="Shape 4190"/>
          <p:cNvGrpSpPr/>
          <p:nvPr/>
        </p:nvGrpSpPr>
        <p:grpSpPr>
          <a:xfrm>
            <a:off x="3201453" y="2038519"/>
            <a:ext cx="145004" cy="421657"/>
            <a:chOff x="4076175" y="2267050"/>
            <a:chExt cx="173450" cy="504375"/>
          </a:xfrm>
        </p:grpSpPr>
        <p:sp>
          <p:nvSpPr>
            <p:cNvPr id="4191" name="Shape 4191"/>
            <p:cNvSpPr/>
            <p:nvPr/>
          </p:nvSpPr>
          <p:spPr>
            <a:xfrm>
              <a:off x="4122600" y="2267050"/>
              <a:ext cx="80600" cy="91625"/>
            </a:xfrm>
            <a:custGeom>
              <a:avLst/>
              <a:gdLst/>
              <a:ahLst/>
              <a:cxnLst/>
              <a:rect l="0" t="0" r="0" b="0"/>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92" name="Shape 4192"/>
            <p:cNvSpPr/>
            <p:nvPr/>
          </p:nvSpPr>
          <p:spPr>
            <a:xfrm>
              <a:off x="4076175" y="2370250"/>
              <a:ext cx="173450" cy="401175"/>
            </a:xfrm>
            <a:custGeom>
              <a:avLst/>
              <a:gdLst/>
              <a:ahLst/>
              <a:cxnLst/>
              <a:rect l="0" t="0" r="0" b="0"/>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193" name="Shape 4193"/>
          <p:cNvSpPr/>
          <p:nvPr/>
        </p:nvSpPr>
        <p:spPr>
          <a:xfrm>
            <a:off x="4241399" y="2083007"/>
            <a:ext cx="319561" cy="336908"/>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194" name="Shape 4194"/>
          <p:cNvGrpSpPr/>
          <p:nvPr/>
        </p:nvGrpSpPr>
        <p:grpSpPr>
          <a:xfrm>
            <a:off x="4788934" y="2089055"/>
            <a:ext cx="351204" cy="324661"/>
            <a:chOff x="5975075" y="2327500"/>
            <a:chExt cx="420100" cy="388350"/>
          </a:xfrm>
        </p:grpSpPr>
        <p:sp>
          <p:nvSpPr>
            <p:cNvPr id="4195" name="Shape 4195"/>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96" name="Shape 4196"/>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197" name="Shape 4197"/>
          <p:cNvGrpSpPr/>
          <p:nvPr/>
        </p:nvGrpSpPr>
        <p:grpSpPr>
          <a:xfrm>
            <a:off x="5420344" y="2079358"/>
            <a:ext cx="215437" cy="351204"/>
            <a:chOff x="6730350" y="2315900"/>
            <a:chExt cx="257700" cy="420100"/>
          </a:xfrm>
        </p:grpSpPr>
        <p:sp>
          <p:nvSpPr>
            <p:cNvPr id="4198" name="Shape 4198"/>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199" name="Shape 4199"/>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00" name="Shape 4200"/>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01" name="Shape 4201"/>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02" name="Shape 4202"/>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03" name="Shape 4203"/>
          <p:cNvGrpSpPr/>
          <p:nvPr/>
        </p:nvGrpSpPr>
        <p:grpSpPr>
          <a:xfrm>
            <a:off x="401689" y="2615840"/>
            <a:ext cx="109265" cy="398166"/>
            <a:chOff x="727175" y="2957625"/>
            <a:chExt cx="130700" cy="476275"/>
          </a:xfrm>
        </p:grpSpPr>
        <p:sp>
          <p:nvSpPr>
            <p:cNvPr id="4204" name="Shape 4204"/>
            <p:cNvSpPr/>
            <p:nvPr/>
          </p:nvSpPr>
          <p:spPr>
            <a:xfrm>
              <a:off x="727175" y="2957625"/>
              <a:ext cx="130700" cy="476275"/>
            </a:xfrm>
            <a:custGeom>
              <a:avLst/>
              <a:gdLst/>
              <a:ahLst/>
              <a:cxnLst/>
              <a:rect l="0" t="0" r="0" b="0"/>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05" name="Shape 4205"/>
            <p:cNvSpPr/>
            <p:nvPr/>
          </p:nvSpPr>
          <p:spPr>
            <a:xfrm>
              <a:off x="751600" y="3090125"/>
              <a:ext cx="81850" cy="319350"/>
            </a:xfrm>
            <a:custGeom>
              <a:avLst/>
              <a:gdLst/>
              <a:ahLst/>
              <a:cxnLst/>
              <a:rect l="0" t="0" r="0" b="0"/>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206" name="Shape 4206"/>
          <p:cNvSpPr/>
          <p:nvPr/>
        </p:nvSpPr>
        <p:spPr>
          <a:xfrm>
            <a:off x="1416008" y="2600114"/>
            <a:ext cx="334860" cy="429808"/>
          </a:xfrm>
          <a:custGeom>
            <a:avLst/>
            <a:gdLst/>
            <a:ahLst/>
            <a:cxnLst/>
            <a:rect l="0" t="0" r="0" b="0"/>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07" name="Shape 4207"/>
          <p:cNvSpPr/>
          <p:nvPr/>
        </p:nvSpPr>
        <p:spPr>
          <a:xfrm>
            <a:off x="895849" y="2600114"/>
            <a:ext cx="248083" cy="429808"/>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208" name="Shape 4208"/>
          <p:cNvGrpSpPr/>
          <p:nvPr/>
        </p:nvGrpSpPr>
        <p:grpSpPr>
          <a:xfrm>
            <a:off x="1953431" y="2628589"/>
            <a:ext cx="386943" cy="372647"/>
            <a:chOff x="2583325" y="2972875"/>
            <a:chExt cx="462850" cy="445750"/>
          </a:xfrm>
        </p:grpSpPr>
        <p:sp>
          <p:nvSpPr>
            <p:cNvPr id="4209" name="Shape 4209"/>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10" name="Shape 4210"/>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11" name="Shape 4211"/>
          <p:cNvGrpSpPr/>
          <p:nvPr/>
        </p:nvGrpSpPr>
        <p:grpSpPr>
          <a:xfrm>
            <a:off x="2503686" y="2684246"/>
            <a:ext cx="413486" cy="261354"/>
            <a:chOff x="3241525" y="3039450"/>
            <a:chExt cx="494600" cy="312625"/>
          </a:xfrm>
        </p:grpSpPr>
        <p:sp>
          <p:nvSpPr>
            <p:cNvPr id="4212" name="Shape 4212"/>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13" name="Shape 4213"/>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214" name="Shape 4214"/>
          <p:cNvSpPr/>
          <p:nvPr/>
        </p:nvSpPr>
        <p:spPr>
          <a:xfrm>
            <a:off x="3659980" y="2637380"/>
            <a:ext cx="355300" cy="355279"/>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215" name="Shape 4215"/>
          <p:cNvGrpSpPr/>
          <p:nvPr/>
        </p:nvGrpSpPr>
        <p:grpSpPr>
          <a:xfrm>
            <a:off x="4187118" y="2656679"/>
            <a:ext cx="427781" cy="316489"/>
            <a:chOff x="5255200" y="3006475"/>
            <a:chExt cx="511700" cy="378575"/>
          </a:xfrm>
        </p:grpSpPr>
        <p:sp>
          <p:nvSpPr>
            <p:cNvPr id="4216" name="Shape 4216"/>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17" name="Shape 4217"/>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18" name="Shape 4218"/>
          <p:cNvGrpSpPr/>
          <p:nvPr/>
        </p:nvGrpSpPr>
        <p:grpSpPr>
          <a:xfrm>
            <a:off x="3100904" y="2638307"/>
            <a:ext cx="346104" cy="353231"/>
            <a:chOff x="3955900" y="2984500"/>
            <a:chExt cx="414000" cy="422525"/>
          </a:xfrm>
        </p:grpSpPr>
        <p:sp>
          <p:nvSpPr>
            <p:cNvPr id="4219" name="Shape 4219"/>
            <p:cNvSpPr/>
            <p:nvPr/>
          </p:nvSpPr>
          <p:spPr>
            <a:xfrm>
              <a:off x="3955900" y="2984500"/>
              <a:ext cx="315700" cy="315675"/>
            </a:xfrm>
            <a:custGeom>
              <a:avLst/>
              <a:gdLst/>
              <a:ahLst/>
              <a:cxnLst/>
              <a:rect l="0" t="0" r="0" b="0"/>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20" name="Shape 4220"/>
            <p:cNvSpPr/>
            <p:nvPr/>
          </p:nvSpPr>
          <p:spPr>
            <a:xfrm>
              <a:off x="3992525" y="3021125"/>
              <a:ext cx="242425" cy="242425"/>
            </a:xfrm>
            <a:custGeom>
              <a:avLst/>
              <a:gdLst/>
              <a:ahLst/>
              <a:cxnLst/>
              <a:rect l="0" t="0" r="0" b="0"/>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21" name="Shape 4221"/>
            <p:cNvSpPr/>
            <p:nvPr/>
          </p:nvSpPr>
          <p:spPr>
            <a:xfrm>
              <a:off x="4215400" y="3253150"/>
              <a:ext cx="154500" cy="153875"/>
            </a:xfrm>
            <a:custGeom>
              <a:avLst/>
              <a:gdLst/>
              <a:ahLst/>
              <a:cxnLst/>
              <a:rect l="0" t="0" r="0" b="0"/>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222" name="Shape 4222"/>
          <p:cNvSpPr/>
          <p:nvPr/>
        </p:nvSpPr>
        <p:spPr>
          <a:xfrm>
            <a:off x="264917" y="3226449"/>
            <a:ext cx="386922" cy="304241"/>
          </a:xfrm>
          <a:custGeom>
            <a:avLst/>
            <a:gdLst/>
            <a:ahLst/>
            <a:cxnLst/>
            <a:rect l="0" t="0" r="0" b="0"/>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23" name="Shape 4223"/>
          <p:cNvSpPr/>
          <p:nvPr/>
        </p:nvSpPr>
        <p:spPr>
          <a:xfrm>
            <a:off x="4829965" y="2621036"/>
            <a:ext cx="269526" cy="387967"/>
          </a:xfrm>
          <a:custGeom>
            <a:avLst/>
            <a:gdLst/>
            <a:ahLst/>
            <a:cxnLst/>
            <a:rect l="0" t="0" r="0" b="0"/>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224" name="Shape 4224"/>
          <p:cNvGrpSpPr/>
          <p:nvPr/>
        </p:nvGrpSpPr>
        <p:grpSpPr>
          <a:xfrm>
            <a:off x="5395849" y="2633187"/>
            <a:ext cx="264427" cy="375719"/>
            <a:chOff x="6701050" y="2978375"/>
            <a:chExt cx="316300" cy="449425"/>
          </a:xfrm>
        </p:grpSpPr>
        <p:sp>
          <p:nvSpPr>
            <p:cNvPr id="4225" name="Shape 4225"/>
            <p:cNvSpPr/>
            <p:nvPr/>
          </p:nvSpPr>
          <p:spPr>
            <a:xfrm>
              <a:off x="6701050" y="2978375"/>
              <a:ext cx="316300" cy="78175"/>
            </a:xfrm>
            <a:custGeom>
              <a:avLst/>
              <a:gdLst/>
              <a:ahLst/>
              <a:cxnLst/>
              <a:rect l="0" t="0" r="0" b="0"/>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26" name="Shape 4226"/>
            <p:cNvSpPr/>
            <p:nvPr/>
          </p:nvSpPr>
          <p:spPr>
            <a:xfrm>
              <a:off x="6713875" y="3068750"/>
              <a:ext cx="290650" cy="359050"/>
            </a:xfrm>
            <a:custGeom>
              <a:avLst/>
              <a:gdLst/>
              <a:ahLst/>
              <a:cxnLst/>
              <a:rect l="0" t="0" r="0" b="0"/>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27" name="Shape 4227"/>
          <p:cNvGrpSpPr/>
          <p:nvPr/>
        </p:nvGrpSpPr>
        <p:grpSpPr>
          <a:xfrm>
            <a:off x="831477" y="3251848"/>
            <a:ext cx="376743" cy="253203"/>
            <a:chOff x="1241275" y="3718400"/>
            <a:chExt cx="450650" cy="302875"/>
          </a:xfrm>
        </p:grpSpPr>
        <p:sp>
          <p:nvSpPr>
            <p:cNvPr id="4228" name="Shape 4228"/>
            <p:cNvSpPr/>
            <p:nvPr/>
          </p:nvSpPr>
          <p:spPr>
            <a:xfrm>
              <a:off x="1241275" y="3718400"/>
              <a:ext cx="450650" cy="302875"/>
            </a:xfrm>
            <a:custGeom>
              <a:avLst/>
              <a:gdLst/>
              <a:ahLst/>
              <a:cxnLst/>
              <a:rect l="0" t="0" r="0" b="0"/>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29" name="Shape 4229"/>
            <p:cNvSpPr/>
            <p:nvPr/>
          </p:nvSpPr>
          <p:spPr>
            <a:xfrm>
              <a:off x="1293175" y="3895475"/>
              <a:ext cx="174050" cy="12225"/>
            </a:xfrm>
            <a:custGeom>
              <a:avLst/>
              <a:gdLst/>
              <a:ahLst/>
              <a:cxnLst/>
              <a:rect l="0" t="0" r="0" b="0"/>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30" name="Shape 4230"/>
            <p:cNvSpPr/>
            <p:nvPr/>
          </p:nvSpPr>
          <p:spPr>
            <a:xfrm>
              <a:off x="1293175" y="3935775"/>
              <a:ext cx="122750" cy="12225"/>
            </a:xfrm>
            <a:custGeom>
              <a:avLst/>
              <a:gdLst/>
              <a:ahLst/>
              <a:cxnLst/>
              <a:rect l="0" t="0" r="0" b="0"/>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31" name="Shape 4231"/>
            <p:cNvSpPr/>
            <p:nvPr/>
          </p:nvSpPr>
          <p:spPr>
            <a:xfrm>
              <a:off x="1570375" y="3901575"/>
              <a:ext cx="62300" cy="40325"/>
            </a:xfrm>
            <a:custGeom>
              <a:avLst/>
              <a:gdLst/>
              <a:ahLst/>
              <a:cxnLst/>
              <a:rect l="0" t="0" r="0" b="0"/>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32" name="Shape 4232"/>
          <p:cNvGrpSpPr/>
          <p:nvPr/>
        </p:nvGrpSpPr>
        <p:grpSpPr>
          <a:xfrm>
            <a:off x="1400124" y="3232453"/>
            <a:ext cx="366502" cy="292495"/>
            <a:chOff x="1921475" y="3695200"/>
            <a:chExt cx="438400" cy="349875"/>
          </a:xfrm>
        </p:grpSpPr>
        <p:sp>
          <p:nvSpPr>
            <p:cNvPr id="4233" name="Shape 4233"/>
            <p:cNvSpPr/>
            <p:nvPr/>
          </p:nvSpPr>
          <p:spPr>
            <a:xfrm>
              <a:off x="2246900" y="3992550"/>
              <a:ext cx="52525" cy="52525"/>
            </a:xfrm>
            <a:custGeom>
              <a:avLst/>
              <a:gdLst/>
              <a:ahLst/>
              <a:cxnLst/>
              <a:rect l="0" t="0" r="0" b="0"/>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34" name="Shape 4234"/>
            <p:cNvSpPr/>
            <p:nvPr/>
          </p:nvSpPr>
          <p:spPr>
            <a:xfrm>
              <a:off x="2033800" y="3992550"/>
              <a:ext cx="52550" cy="52525"/>
            </a:xfrm>
            <a:custGeom>
              <a:avLst/>
              <a:gdLst/>
              <a:ahLst/>
              <a:cxnLst/>
              <a:rect l="0" t="0" r="0" b="0"/>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35" name="Shape 4235"/>
            <p:cNvSpPr/>
            <p:nvPr/>
          </p:nvSpPr>
          <p:spPr>
            <a:xfrm>
              <a:off x="1921475" y="3695200"/>
              <a:ext cx="438400" cy="297975"/>
            </a:xfrm>
            <a:custGeom>
              <a:avLst/>
              <a:gdLst/>
              <a:ahLst/>
              <a:cxnLst/>
              <a:rect l="0" t="0" r="0" b="0"/>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36" name="Shape 4236"/>
          <p:cNvGrpSpPr/>
          <p:nvPr/>
        </p:nvGrpSpPr>
        <p:grpSpPr>
          <a:xfrm>
            <a:off x="1967225" y="3227855"/>
            <a:ext cx="359355" cy="301190"/>
            <a:chOff x="2599825" y="3689700"/>
            <a:chExt cx="429850" cy="360275"/>
          </a:xfrm>
        </p:grpSpPr>
        <p:sp>
          <p:nvSpPr>
            <p:cNvPr id="4237" name="Shape 4237"/>
            <p:cNvSpPr/>
            <p:nvPr/>
          </p:nvSpPr>
          <p:spPr>
            <a:xfrm>
              <a:off x="2599825" y="3689700"/>
              <a:ext cx="429850" cy="169150"/>
            </a:xfrm>
            <a:custGeom>
              <a:avLst/>
              <a:gdLst/>
              <a:ahLst/>
              <a:cxnLst/>
              <a:rect l="0" t="0" r="0" b="0"/>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38" name="Shape 4238"/>
            <p:cNvSpPr/>
            <p:nvPr/>
          </p:nvSpPr>
          <p:spPr>
            <a:xfrm>
              <a:off x="2599825" y="3861275"/>
              <a:ext cx="429850" cy="188700"/>
            </a:xfrm>
            <a:custGeom>
              <a:avLst/>
              <a:gdLst/>
              <a:ahLst/>
              <a:cxnLst/>
              <a:rect l="0" t="0" r="0" b="0"/>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39" name="Shape 4239"/>
          <p:cNvGrpSpPr/>
          <p:nvPr/>
        </p:nvGrpSpPr>
        <p:grpSpPr>
          <a:xfrm>
            <a:off x="2548099" y="3196714"/>
            <a:ext cx="324661" cy="338956"/>
            <a:chOff x="3294650" y="3652450"/>
            <a:chExt cx="388350" cy="405450"/>
          </a:xfrm>
        </p:grpSpPr>
        <p:sp>
          <p:nvSpPr>
            <p:cNvPr id="4240" name="Shape 4240"/>
            <p:cNvSpPr/>
            <p:nvPr/>
          </p:nvSpPr>
          <p:spPr>
            <a:xfrm>
              <a:off x="3294650" y="3681775"/>
              <a:ext cx="376150" cy="376125"/>
            </a:xfrm>
            <a:custGeom>
              <a:avLst/>
              <a:gdLst/>
              <a:ahLst/>
              <a:cxnLst/>
              <a:rect l="0" t="0" r="0" b="0"/>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41" name="Shape 4241"/>
            <p:cNvSpPr/>
            <p:nvPr/>
          </p:nvSpPr>
          <p:spPr>
            <a:xfrm>
              <a:off x="3494925" y="3760525"/>
              <a:ext cx="188075" cy="97100"/>
            </a:xfrm>
            <a:custGeom>
              <a:avLst/>
              <a:gdLst/>
              <a:ahLst/>
              <a:cxnLst/>
              <a:rect l="0" t="0" r="0" b="0"/>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42" name="Shape 4242"/>
            <p:cNvSpPr/>
            <p:nvPr/>
          </p:nvSpPr>
          <p:spPr>
            <a:xfrm>
              <a:off x="3494925" y="3652450"/>
              <a:ext cx="161200" cy="188100"/>
            </a:xfrm>
            <a:custGeom>
              <a:avLst/>
              <a:gdLst/>
              <a:ahLst/>
              <a:cxnLst/>
              <a:rect l="0" t="0" r="0" b="0"/>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43" name="Shape 4243"/>
          <p:cNvGrpSpPr/>
          <p:nvPr/>
        </p:nvGrpSpPr>
        <p:grpSpPr>
          <a:xfrm>
            <a:off x="3084581" y="3239600"/>
            <a:ext cx="378750" cy="277698"/>
            <a:chOff x="3936375" y="3703750"/>
            <a:chExt cx="453050" cy="332175"/>
          </a:xfrm>
        </p:grpSpPr>
        <p:sp>
          <p:nvSpPr>
            <p:cNvPr id="4244" name="Shape 4244"/>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45" name="Shape 4245"/>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46" name="Shape 4246"/>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47" name="Shape 4247"/>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48" name="Shape 4248"/>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49" name="Shape 4249"/>
          <p:cNvGrpSpPr/>
          <p:nvPr/>
        </p:nvGrpSpPr>
        <p:grpSpPr>
          <a:xfrm>
            <a:off x="3648107" y="3239600"/>
            <a:ext cx="378750" cy="277698"/>
            <a:chOff x="4610450" y="3703750"/>
            <a:chExt cx="453050" cy="332175"/>
          </a:xfrm>
        </p:grpSpPr>
        <p:sp>
          <p:nvSpPr>
            <p:cNvPr id="4250" name="Shape 4250"/>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51" name="Shape 4251"/>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52" name="Shape 4252"/>
          <p:cNvGrpSpPr/>
          <p:nvPr/>
        </p:nvGrpSpPr>
        <p:grpSpPr>
          <a:xfrm>
            <a:off x="4224906" y="3211532"/>
            <a:ext cx="352207" cy="333836"/>
            <a:chOff x="5300400" y="3670175"/>
            <a:chExt cx="421300" cy="399325"/>
          </a:xfrm>
        </p:grpSpPr>
        <p:sp>
          <p:nvSpPr>
            <p:cNvPr id="4253" name="Shape 4253"/>
            <p:cNvSpPr/>
            <p:nvPr/>
          </p:nvSpPr>
          <p:spPr>
            <a:xfrm>
              <a:off x="5300400" y="3708025"/>
              <a:ext cx="421300" cy="267450"/>
            </a:xfrm>
            <a:custGeom>
              <a:avLst/>
              <a:gdLst/>
              <a:ahLst/>
              <a:cxnLst/>
              <a:rect l="0" t="0" r="0" b="0"/>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54" name="Shape 4254"/>
            <p:cNvSpPr/>
            <p:nvPr/>
          </p:nvSpPr>
          <p:spPr>
            <a:xfrm>
              <a:off x="5498825" y="3670175"/>
              <a:ext cx="24450" cy="25650"/>
            </a:xfrm>
            <a:custGeom>
              <a:avLst/>
              <a:gdLst/>
              <a:ahLst/>
              <a:cxnLst/>
              <a:rect l="0" t="0" r="0" b="0"/>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55" name="Shape 4255"/>
            <p:cNvSpPr/>
            <p:nvPr/>
          </p:nvSpPr>
          <p:spPr>
            <a:xfrm>
              <a:off x="5366325" y="3987675"/>
              <a:ext cx="61100" cy="81825"/>
            </a:xfrm>
            <a:custGeom>
              <a:avLst/>
              <a:gdLst/>
              <a:ahLst/>
              <a:cxnLst/>
              <a:rect l="0" t="0" r="0" b="0"/>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56" name="Shape 4256"/>
            <p:cNvSpPr/>
            <p:nvPr/>
          </p:nvSpPr>
          <p:spPr>
            <a:xfrm>
              <a:off x="5594700" y="3987675"/>
              <a:ext cx="61075" cy="81825"/>
            </a:xfrm>
            <a:custGeom>
              <a:avLst/>
              <a:gdLst/>
              <a:ahLst/>
              <a:cxnLst/>
              <a:rect l="0" t="0" r="0" b="0"/>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57" name="Shape 4257"/>
            <p:cNvSpPr/>
            <p:nvPr/>
          </p:nvSpPr>
          <p:spPr>
            <a:xfrm>
              <a:off x="5324825" y="3732450"/>
              <a:ext cx="372475" cy="218600"/>
            </a:xfrm>
            <a:custGeom>
              <a:avLst/>
              <a:gdLst/>
              <a:ahLst/>
              <a:cxnLst/>
              <a:rect l="0" t="0" r="0" b="0"/>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258" name="Shape 4258"/>
          <p:cNvSpPr/>
          <p:nvPr/>
        </p:nvSpPr>
        <p:spPr>
          <a:xfrm>
            <a:off x="4768705" y="3182557"/>
            <a:ext cx="392042" cy="392021"/>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259" name="Shape 4259"/>
          <p:cNvGrpSpPr/>
          <p:nvPr/>
        </p:nvGrpSpPr>
        <p:grpSpPr>
          <a:xfrm>
            <a:off x="5357059" y="3207435"/>
            <a:ext cx="342008" cy="342028"/>
            <a:chOff x="6654650" y="3665275"/>
            <a:chExt cx="409100" cy="409125"/>
          </a:xfrm>
        </p:grpSpPr>
        <p:sp>
          <p:nvSpPr>
            <p:cNvPr id="4260" name="Shape 4260"/>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61" name="Shape 4261"/>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62" name="Shape 4262"/>
          <p:cNvGrpSpPr/>
          <p:nvPr/>
        </p:nvGrpSpPr>
        <p:grpSpPr>
          <a:xfrm>
            <a:off x="271023" y="3756666"/>
            <a:ext cx="370599" cy="370620"/>
            <a:chOff x="570875" y="4322250"/>
            <a:chExt cx="443300" cy="443325"/>
          </a:xfrm>
        </p:grpSpPr>
        <p:sp>
          <p:nvSpPr>
            <p:cNvPr id="4263" name="Shape 4263"/>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64" name="Shape 4264"/>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65" name="Shape 4265"/>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66" name="Shape 4266"/>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267" name="Shape 4267"/>
          <p:cNvSpPr/>
          <p:nvPr/>
        </p:nvSpPr>
        <p:spPr>
          <a:xfrm>
            <a:off x="819269" y="3828789"/>
            <a:ext cx="401238" cy="226661"/>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268" name="Shape 4268"/>
          <p:cNvGrpSpPr/>
          <p:nvPr/>
        </p:nvGrpSpPr>
        <p:grpSpPr>
          <a:xfrm>
            <a:off x="1448612" y="3729120"/>
            <a:ext cx="269526" cy="425712"/>
            <a:chOff x="1979475" y="4289300"/>
            <a:chExt cx="322400" cy="509225"/>
          </a:xfrm>
        </p:grpSpPr>
        <p:sp>
          <p:nvSpPr>
            <p:cNvPr id="4269" name="Shape 4269"/>
            <p:cNvSpPr/>
            <p:nvPr/>
          </p:nvSpPr>
          <p:spPr>
            <a:xfrm>
              <a:off x="2187075" y="4509100"/>
              <a:ext cx="114800" cy="114800"/>
            </a:xfrm>
            <a:custGeom>
              <a:avLst/>
              <a:gdLst/>
              <a:ahLst/>
              <a:cxnLst/>
              <a:rect l="0" t="0" r="0" b="0"/>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70" name="Shape 4270"/>
            <p:cNvSpPr/>
            <p:nvPr/>
          </p:nvSpPr>
          <p:spPr>
            <a:xfrm>
              <a:off x="1979475" y="4542675"/>
              <a:ext cx="156925" cy="156950"/>
            </a:xfrm>
            <a:custGeom>
              <a:avLst/>
              <a:gdLst/>
              <a:ahLst/>
              <a:cxnLst/>
              <a:rect l="0" t="0" r="0" b="0"/>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71" name="Shape 4271"/>
            <p:cNvSpPr/>
            <p:nvPr/>
          </p:nvSpPr>
          <p:spPr>
            <a:xfrm>
              <a:off x="2041125" y="4289300"/>
              <a:ext cx="240000" cy="509225"/>
            </a:xfrm>
            <a:custGeom>
              <a:avLst/>
              <a:gdLst/>
              <a:ahLst/>
              <a:cxnLst/>
              <a:rect l="0" t="0" r="0" b="0"/>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72" name="Shape 4272"/>
          <p:cNvGrpSpPr/>
          <p:nvPr/>
        </p:nvGrpSpPr>
        <p:grpSpPr>
          <a:xfrm>
            <a:off x="1988146" y="3734721"/>
            <a:ext cx="318014" cy="414510"/>
            <a:chOff x="2624850" y="4296000"/>
            <a:chExt cx="380400" cy="495825"/>
          </a:xfrm>
        </p:grpSpPr>
        <p:sp>
          <p:nvSpPr>
            <p:cNvPr id="4273" name="Shape 4273"/>
            <p:cNvSpPr/>
            <p:nvPr/>
          </p:nvSpPr>
          <p:spPr>
            <a:xfrm>
              <a:off x="2845875" y="4296000"/>
              <a:ext cx="126425" cy="125800"/>
            </a:xfrm>
            <a:custGeom>
              <a:avLst/>
              <a:gdLst/>
              <a:ahLst/>
              <a:cxnLst/>
              <a:rect l="0" t="0" r="0" b="0"/>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74" name="Shape 4274"/>
            <p:cNvSpPr/>
            <p:nvPr/>
          </p:nvSpPr>
          <p:spPr>
            <a:xfrm>
              <a:off x="2635850" y="4316150"/>
              <a:ext cx="369400" cy="475675"/>
            </a:xfrm>
            <a:custGeom>
              <a:avLst/>
              <a:gdLst/>
              <a:ahLst/>
              <a:cxnLst/>
              <a:rect l="0" t="0" r="0" b="0"/>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75" name="Shape 4275"/>
            <p:cNvSpPr/>
            <p:nvPr/>
          </p:nvSpPr>
          <p:spPr>
            <a:xfrm>
              <a:off x="2624850" y="4357675"/>
              <a:ext cx="171600" cy="171600"/>
            </a:xfrm>
            <a:custGeom>
              <a:avLst/>
              <a:gdLst/>
              <a:ahLst/>
              <a:cxnLst/>
              <a:rect l="0" t="0" r="0" b="0"/>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276" name="Shape 4276"/>
          <p:cNvSpPr/>
          <p:nvPr/>
        </p:nvSpPr>
        <p:spPr>
          <a:xfrm>
            <a:off x="3104103" y="3772127"/>
            <a:ext cx="339959" cy="339980"/>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77" name="Shape 4277"/>
          <p:cNvSpPr/>
          <p:nvPr/>
        </p:nvSpPr>
        <p:spPr>
          <a:xfrm>
            <a:off x="2540554" y="3793571"/>
            <a:ext cx="339959" cy="297093"/>
          </a:xfrm>
          <a:custGeom>
            <a:avLst/>
            <a:gdLst/>
            <a:ahLst/>
            <a:cxnLst/>
            <a:rect l="0" t="0" r="0" b="0"/>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78" name="Shape 4278"/>
          <p:cNvSpPr/>
          <p:nvPr/>
        </p:nvSpPr>
        <p:spPr>
          <a:xfrm>
            <a:off x="3666104" y="3770601"/>
            <a:ext cx="343053" cy="343032"/>
          </a:xfrm>
          <a:custGeom>
            <a:avLst/>
            <a:gdLst/>
            <a:ahLst/>
            <a:cxnLst/>
            <a:rect l="0" t="0" r="0" b="0"/>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279" name="Shape 4279"/>
          <p:cNvGrpSpPr/>
          <p:nvPr/>
        </p:nvGrpSpPr>
        <p:grpSpPr>
          <a:xfrm>
            <a:off x="4204486" y="3775560"/>
            <a:ext cx="393045" cy="332833"/>
            <a:chOff x="5275975" y="4344850"/>
            <a:chExt cx="470150" cy="398125"/>
          </a:xfrm>
        </p:grpSpPr>
        <p:sp>
          <p:nvSpPr>
            <p:cNvPr id="4280" name="Shape 4280"/>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81" name="Shape 4281"/>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82" name="Shape 4282"/>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283" name="Shape 4283"/>
          <p:cNvSpPr/>
          <p:nvPr/>
        </p:nvSpPr>
        <p:spPr>
          <a:xfrm>
            <a:off x="4788101" y="3765502"/>
            <a:ext cx="353252" cy="353231"/>
          </a:xfrm>
          <a:custGeom>
            <a:avLst/>
            <a:gdLst/>
            <a:ahLst/>
            <a:cxnLst/>
            <a:rect l="0" t="0" r="0" b="0"/>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284" name="Shape 4284"/>
          <p:cNvGrpSpPr/>
          <p:nvPr/>
        </p:nvGrpSpPr>
        <p:grpSpPr>
          <a:xfrm>
            <a:off x="5346838" y="3748515"/>
            <a:ext cx="362448" cy="386922"/>
            <a:chOff x="6642425" y="4312500"/>
            <a:chExt cx="433550" cy="462825"/>
          </a:xfrm>
        </p:grpSpPr>
        <p:sp>
          <p:nvSpPr>
            <p:cNvPr id="4285" name="Shape 4285"/>
            <p:cNvSpPr/>
            <p:nvPr/>
          </p:nvSpPr>
          <p:spPr>
            <a:xfrm>
              <a:off x="6642425" y="4687375"/>
              <a:ext cx="433550" cy="39125"/>
            </a:xfrm>
            <a:custGeom>
              <a:avLst/>
              <a:gdLst/>
              <a:ahLst/>
              <a:cxnLst/>
              <a:rect l="0" t="0" r="0" b="0"/>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86" name="Shape 4286"/>
            <p:cNvSpPr/>
            <p:nvPr/>
          </p:nvSpPr>
          <p:spPr>
            <a:xfrm>
              <a:off x="6642425" y="4736225"/>
              <a:ext cx="433550" cy="39100"/>
            </a:xfrm>
            <a:custGeom>
              <a:avLst/>
              <a:gdLst/>
              <a:ahLst/>
              <a:cxnLst/>
              <a:rect l="0" t="0" r="0" b="0"/>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87" name="Shape 4287"/>
            <p:cNvSpPr/>
            <p:nvPr/>
          </p:nvSpPr>
          <p:spPr>
            <a:xfrm>
              <a:off x="6684575" y="4312500"/>
              <a:ext cx="349875" cy="377350"/>
            </a:xfrm>
            <a:custGeom>
              <a:avLst/>
              <a:gdLst/>
              <a:ahLst/>
              <a:cxnLst/>
              <a:rect l="0" t="0" r="0" b="0"/>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288" name="Shape 4288"/>
          <p:cNvSpPr/>
          <p:nvPr/>
        </p:nvSpPr>
        <p:spPr>
          <a:xfrm>
            <a:off x="223575" y="4368343"/>
            <a:ext cx="465527" cy="274647"/>
          </a:xfrm>
          <a:custGeom>
            <a:avLst/>
            <a:gdLst/>
            <a:ahLst/>
            <a:cxnLst/>
            <a:rect l="0" t="0" r="0" b="0"/>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289" name="Shape 4289"/>
          <p:cNvGrpSpPr/>
          <p:nvPr/>
        </p:nvGrpSpPr>
        <p:grpSpPr>
          <a:xfrm>
            <a:off x="834027" y="4322764"/>
            <a:ext cx="371623" cy="365499"/>
            <a:chOff x="1244325" y="4999400"/>
            <a:chExt cx="444525" cy="437200"/>
          </a:xfrm>
        </p:grpSpPr>
        <p:sp>
          <p:nvSpPr>
            <p:cNvPr id="4290" name="Shape 4290"/>
            <p:cNvSpPr/>
            <p:nvPr/>
          </p:nvSpPr>
          <p:spPr>
            <a:xfrm>
              <a:off x="1244325" y="5161200"/>
              <a:ext cx="374925" cy="222275"/>
            </a:xfrm>
            <a:custGeom>
              <a:avLst/>
              <a:gdLst/>
              <a:ahLst/>
              <a:cxnLst/>
              <a:rect l="0" t="0" r="0" b="0"/>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91" name="Shape 4291"/>
            <p:cNvSpPr/>
            <p:nvPr/>
          </p:nvSpPr>
          <p:spPr>
            <a:xfrm>
              <a:off x="1244325" y="5397500"/>
              <a:ext cx="444525" cy="39100"/>
            </a:xfrm>
            <a:custGeom>
              <a:avLst/>
              <a:gdLst/>
              <a:ahLst/>
              <a:cxnLst/>
              <a:rect l="0" t="0" r="0" b="0"/>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92" name="Shape 4292"/>
            <p:cNvSpPr/>
            <p:nvPr/>
          </p:nvSpPr>
          <p:spPr>
            <a:xfrm>
              <a:off x="1451925" y="4999400"/>
              <a:ext cx="31175" cy="129450"/>
            </a:xfrm>
            <a:custGeom>
              <a:avLst/>
              <a:gdLst/>
              <a:ahLst/>
              <a:cxnLst/>
              <a:rect l="0" t="0" r="0" b="0"/>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93" name="Shape 4293"/>
            <p:cNvSpPr/>
            <p:nvPr/>
          </p:nvSpPr>
          <p:spPr>
            <a:xfrm>
              <a:off x="1407975" y="4999400"/>
              <a:ext cx="31150" cy="129450"/>
            </a:xfrm>
            <a:custGeom>
              <a:avLst/>
              <a:gdLst/>
              <a:ahLst/>
              <a:cxnLst/>
              <a:rect l="0" t="0" r="0" b="0"/>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94" name="Shape 4294"/>
            <p:cNvSpPr/>
            <p:nvPr/>
          </p:nvSpPr>
          <p:spPr>
            <a:xfrm>
              <a:off x="1495900" y="4999400"/>
              <a:ext cx="30550" cy="129450"/>
            </a:xfrm>
            <a:custGeom>
              <a:avLst/>
              <a:gdLst/>
              <a:ahLst/>
              <a:cxnLst/>
              <a:rect l="0" t="0" r="0" b="0"/>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95" name="Shape 4295"/>
          <p:cNvGrpSpPr/>
          <p:nvPr/>
        </p:nvGrpSpPr>
        <p:grpSpPr>
          <a:xfrm>
            <a:off x="1430743" y="4311018"/>
            <a:ext cx="305265" cy="388970"/>
            <a:chOff x="1958100" y="4985350"/>
            <a:chExt cx="365150" cy="465275"/>
          </a:xfrm>
        </p:grpSpPr>
        <p:sp>
          <p:nvSpPr>
            <p:cNvPr id="4296" name="Shape 4296"/>
            <p:cNvSpPr/>
            <p:nvPr/>
          </p:nvSpPr>
          <p:spPr>
            <a:xfrm>
              <a:off x="1958100" y="4985350"/>
              <a:ext cx="365150" cy="465275"/>
            </a:xfrm>
            <a:custGeom>
              <a:avLst/>
              <a:gdLst/>
              <a:ahLst/>
              <a:cxnLst/>
              <a:rect l="0" t="0" r="0" b="0"/>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97" name="Shape 4297"/>
            <p:cNvSpPr/>
            <p:nvPr/>
          </p:nvSpPr>
          <p:spPr>
            <a:xfrm>
              <a:off x="1977625" y="5237525"/>
              <a:ext cx="113600" cy="213100"/>
            </a:xfrm>
            <a:custGeom>
              <a:avLst/>
              <a:gdLst/>
              <a:ahLst/>
              <a:cxnLst/>
              <a:rect l="0" t="0" r="0" b="0"/>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298" name="Shape 4298"/>
            <p:cNvSpPr/>
            <p:nvPr/>
          </p:nvSpPr>
          <p:spPr>
            <a:xfrm>
              <a:off x="2190125" y="5237525"/>
              <a:ext cx="113575" cy="213100"/>
            </a:xfrm>
            <a:custGeom>
              <a:avLst/>
              <a:gdLst/>
              <a:ahLst/>
              <a:cxnLst/>
              <a:rect l="0" t="0" r="0" b="0"/>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299" name="Shape 4299"/>
          <p:cNvGrpSpPr/>
          <p:nvPr/>
        </p:nvGrpSpPr>
        <p:grpSpPr>
          <a:xfrm>
            <a:off x="1971802" y="4325815"/>
            <a:ext cx="350200" cy="359877"/>
            <a:chOff x="2605300" y="5003050"/>
            <a:chExt cx="418900" cy="430475"/>
          </a:xfrm>
        </p:grpSpPr>
        <p:sp>
          <p:nvSpPr>
            <p:cNvPr id="4300" name="Shape 4300"/>
            <p:cNvSpPr/>
            <p:nvPr/>
          </p:nvSpPr>
          <p:spPr>
            <a:xfrm>
              <a:off x="2820225" y="5222250"/>
              <a:ext cx="202750" cy="211275"/>
            </a:xfrm>
            <a:custGeom>
              <a:avLst/>
              <a:gdLst/>
              <a:ahLst/>
              <a:cxnLst/>
              <a:rect l="0" t="0" r="0" b="0"/>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01" name="Shape 4301"/>
            <p:cNvSpPr/>
            <p:nvPr/>
          </p:nvSpPr>
          <p:spPr>
            <a:xfrm>
              <a:off x="2606525" y="5003050"/>
              <a:ext cx="203975" cy="208225"/>
            </a:xfrm>
            <a:custGeom>
              <a:avLst/>
              <a:gdLst/>
              <a:ahLst/>
              <a:cxnLst/>
              <a:rect l="0" t="0" r="0" b="0"/>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02" name="Shape 4302"/>
            <p:cNvSpPr/>
            <p:nvPr/>
          </p:nvSpPr>
          <p:spPr>
            <a:xfrm>
              <a:off x="2605300" y="5008550"/>
              <a:ext cx="418900" cy="418875"/>
            </a:xfrm>
            <a:custGeom>
              <a:avLst/>
              <a:gdLst/>
              <a:ahLst/>
              <a:cxnLst/>
              <a:rect l="0" t="0" r="0" b="0"/>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303" name="Shape 4303"/>
          <p:cNvGrpSpPr/>
          <p:nvPr/>
        </p:nvGrpSpPr>
        <p:grpSpPr>
          <a:xfrm>
            <a:off x="2501136" y="4333486"/>
            <a:ext cx="418585" cy="344056"/>
            <a:chOff x="3238475" y="5012225"/>
            <a:chExt cx="500700" cy="411550"/>
          </a:xfrm>
        </p:grpSpPr>
        <p:sp>
          <p:nvSpPr>
            <p:cNvPr id="4304" name="Shape 4304"/>
            <p:cNvSpPr/>
            <p:nvPr/>
          </p:nvSpPr>
          <p:spPr>
            <a:xfrm>
              <a:off x="3238475" y="5315050"/>
              <a:ext cx="500700" cy="108725"/>
            </a:xfrm>
            <a:custGeom>
              <a:avLst/>
              <a:gdLst/>
              <a:ahLst/>
              <a:cxnLst/>
              <a:rect l="0" t="0" r="0" b="0"/>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05" name="Shape 4305"/>
            <p:cNvSpPr/>
            <p:nvPr/>
          </p:nvSpPr>
          <p:spPr>
            <a:xfrm>
              <a:off x="3282450" y="5160575"/>
              <a:ext cx="412750" cy="140475"/>
            </a:xfrm>
            <a:custGeom>
              <a:avLst/>
              <a:gdLst/>
              <a:ahLst/>
              <a:cxnLst/>
              <a:rect l="0" t="0" r="0" b="0"/>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06" name="Shape 4306"/>
            <p:cNvSpPr/>
            <p:nvPr/>
          </p:nvSpPr>
          <p:spPr>
            <a:xfrm>
              <a:off x="3473550" y="5012225"/>
              <a:ext cx="30550" cy="129450"/>
            </a:xfrm>
            <a:custGeom>
              <a:avLst/>
              <a:gdLst/>
              <a:ahLst/>
              <a:cxnLst/>
              <a:rect l="0" t="0" r="0" b="0"/>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07" name="Shape 4307"/>
            <p:cNvSpPr/>
            <p:nvPr/>
          </p:nvSpPr>
          <p:spPr>
            <a:xfrm>
              <a:off x="3429575" y="5012225"/>
              <a:ext cx="31175" cy="129450"/>
            </a:xfrm>
            <a:custGeom>
              <a:avLst/>
              <a:gdLst/>
              <a:ahLst/>
              <a:cxnLst/>
              <a:rect l="0" t="0" r="0" b="0"/>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08" name="Shape 4308"/>
            <p:cNvSpPr/>
            <p:nvPr/>
          </p:nvSpPr>
          <p:spPr>
            <a:xfrm>
              <a:off x="3516900" y="5012225"/>
              <a:ext cx="31175" cy="129450"/>
            </a:xfrm>
            <a:custGeom>
              <a:avLst/>
              <a:gdLst/>
              <a:ahLst/>
              <a:cxnLst/>
              <a:rect l="0" t="0" r="0" b="0"/>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309" name="Shape 4309"/>
          <p:cNvGrpSpPr/>
          <p:nvPr/>
        </p:nvGrpSpPr>
        <p:grpSpPr>
          <a:xfrm>
            <a:off x="3607770" y="4296722"/>
            <a:ext cx="459424" cy="417561"/>
            <a:chOff x="4562200" y="4968250"/>
            <a:chExt cx="549550" cy="499475"/>
          </a:xfrm>
        </p:grpSpPr>
        <p:sp>
          <p:nvSpPr>
            <p:cNvPr id="4310" name="Shape 4310"/>
            <p:cNvSpPr/>
            <p:nvPr/>
          </p:nvSpPr>
          <p:spPr>
            <a:xfrm>
              <a:off x="4842450" y="5242400"/>
              <a:ext cx="213125" cy="225325"/>
            </a:xfrm>
            <a:custGeom>
              <a:avLst/>
              <a:gdLst/>
              <a:ahLst/>
              <a:cxnLst/>
              <a:rect l="0" t="0" r="0" b="0"/>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11" name="Shape 4311"/>
            <p:cNvSpPr/>
            <p:nvPr/>
          </p:nvSpPr>
          <p:spPr>
            <a:xfrm>
              <a:off x="4617775" y="5241800"/>
              <a:ext cx="212500" cy="225925"/>
            </a:xfrm>
            <a:custGeom>
              <a:avLst/>
              <a:gdLst/>
              <a:ahLst/>
              <a:cxnLst/>
              <a:rect l="0" t="0" r="0" b="0"/>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12" name="Shape 4312"/>
            <p:cNvSpPr/>
            <p:nvPr/>
          </p:nvSpPr>
          <p:spPr>
            <a:xfrm>
              <a:off x="4631200" y="4968250"/>
              <a:ext cx="411550" cy="236325"/>
            </a:xfrm>
            <a:custGeom>
              <a:avLst/>
              <a:gdLst/>
              <a:ahLst/>
              <a:cxnLst/>
              <a:rect l="0" t="0" r="0" b="0"/>
              <a:pathLst>
                <a:path w="16462" h="9453" extrusionOk="0">
                  <a:moveTo>
                    <a:pt x="8182" y="1"/>
                  </a:moveTo>
                  <a:lnTo>
                    <a:pt x="0" y="4763"/>
                  </a:lnTo>
                  <a:lnTo>
                    <a:pt x="8231" y="9452"/>
                  </a:lnTo>
                  <a:lnTo>
                    <a:pt x="16462" y="4763"/>
                  </a:lnTo>
                  <a:lnTo>
                    <a:pt x="8182"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13" name="Shape 4313"/>
            <p:cNvSpPr/>
            <p:nvPr/>
          </p:nvSpPr>
          <p:spPr>
            <a:xfrm>
              <a:off x="4562200" y="5094025"/>
              <a:ext cx="274800" cy="226550"/>
            </a:xfrm>
            <a:custGeom>
              <a:avLst/>
              <a:gdLst/>
              <a:ahLst/>
              <a:cxnLst/>
              <a:rect l="0" t="0" r="0" b="0"/>
              <a:pathLst>
                <a:path w="10992" h="9062" extrusionOk="0">
                  <a:moveTo>
                    <a:pt x="2248" y="1"/>
                  </a:moveTo>
                  <a:lnTo>
                    <a:pt x="1" y="4079"/>
                  </a:lnTo>
                  <a:lnTo>
                    <a:pt x="8744" y="9062"/>
                  </a:lnTo>
                  <a:lnTo>
                    <a:pt x="10991" y="4983"/>
                  </a:lnTo>
                  <a:lnTo>
                    <a:pt x="2248"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14" name="Shape 4314"/>
            <p:cNvSpPr/>
            <p:nvPr/>
          </p:nvSpPr>
          <p:spPr>
            <a:xfrm>
              <a:off x="4836975" y="5094025"/>
              <a:ext cx="274775" cy="226550"/>
            </a:xfrm>
            <a:custGeom>
              <a:avLst/>
              <a:gdLst/>
              <a:ahLst/>
              <a:cxnLst/>
              <a:rect l="0" t="0" r="0" b="0"/>
              <a:pathLst>
                <a:path w="10991" h="9062" extrusionOk="0">
                  <a:moveTo>
                    <a:pt x="8743" y="1"/>
                  </a:moveTo>
                  <a:lnTo>
                    <a:pt x="0" y="4983"/>
                  </a:lnTo>
                  <a:lnTo>
                    <a:pt x="2247" y="9062"/>
                  </a:lnTo>
                  <a:lnTo>
                    <a:pt x="10990" y="4079"/>
                  </a:lnTo>
                  <a:lnTo>
                    <a:pt x="8743"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315" name="Shape 4315"/>
          <p:cNvGrpSpPr/>
          <p:nvPr/>
        </p:nvGrpSpPr>
        <p:grpSpPr>
          <a:xfrm>
            <a:off x="3114698" y="4320214"/>
            <a:ext cx="318516" cy="370076"/>
            <a:chOff x="3972400" y="4996350"/>
            <a:chExt cx="381000" cy="442675"/>
          </a:xfrm>
        </p:grpSpPr>
        <p:sp>
          <p:nvSpPr>
            <p:cNvPr id="4316" name="Shape 4316"/>
            <p:cNvSpPr/>
            <p:nvPr/>
          </p:nvSpPr>
          <p:spPr>
            <a:xfrm>
              <a:off x="4157400" y="4996350"/>
              <a:ext cx="86725" cy="103200"/>
            </a:xfrm>
            <a:custGeom>
              <a:avLst/>
              <a:gdLst/>
              <a:ahLst/>
              <a:cxnLst/>
              <a:rect l="0" t="0" r="0" b="0"/>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17" name="Shape 4317"/>
            <p:cNvSpPr/>
            <p:nvPr/>
          </p:nvSpPr>
          <p:spPr>
            <a:xfrm>
              <a:off x="3972400" y="5048250"/>
              <a:ext cx="381000" cy="390775"/>
            </a:xfrm>
            <a:custGeom>
              <a:avLst/>
              <a:gdLst/>
              <a:ahLst/>
              <a:cxnLst/>
              <a:rect l="0" t="0" r="0" b="0"/>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318" name="Shape 4318"/>
          <p:cNvGrpSpPr/>
          <p:nvPr/>
        </p:nvGrpSpPr>
        <p:grpSpPr>
          <a:xfrm>
            <a:off x="4175393" y="4289073"/>
            <a:ext cx="451252" cy="432860"/>
            <a:chOff x="5241175" y="4959100"/>
            <a:chExt cx="539775" cy="517775"/>
          </a:xfrm>
        </p:grpSpPr>
        <p:sp>
          <p:nvSpPr>
            <p:cNvPr id="4319" name="Shape 4319"/>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20" name="Shape 4320"/>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21" name="Shape 4321"/>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22" name="Shape 4322"/>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23" name="Shape 4323"/>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24" name="Shape 4324"/>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sp>
        <p:nvSpPr>
          <p:cNvPr id="4325" name="Shape 4325"/>
          <p:cNvSpPr/>
          <p:nvPr/>
        </p:nvSpPr>
        <p:spPr>
          <a:xfrm>
            <a:off x="4766155" y="4395912"/>
            <a:ext cx="397142" cy="219513"/>
          </a:xfrm>
          <a:custGeom>
            <a:avLst/>
            <a:gdLst/>
            <a:ahLst/>
            <a:cxnLst/>
            <a:rect l="0" t="0" r="0" b="0"/>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nvGrpSpPr>
          <p:cNvPr id="4326" name="Shape 4326"/>
          <p:cNvGrpSpPr/>
          <p:nvPr/>
        </p:nvGrpSpPr>
        <p:grpSpPr>
          <a:xfrm>
            <a:off x="5382577" y="4353382"/>
            <a:ext cx="289444" cy="332832"/>
            <a:chOff x="6685175" y="5036025"/>
            <a:chExt cx="346225" cy="398125"/>
          </a:xfrm>
        </p:grpSpPr>
        <p:sp>
          <p:nvSpPr>
            <p:cNvPr id="4327" name="Shape 4327"/>
            <p:cNvSpPr/>
            <p:nvPr/>
          </p:nvSpPr>
          <p:spPr>
            <a:xfrm>
              <a:off x="6743800" y="5036025"/>
              <a:ext cx="105650" cy="147775"/>
            </a:xfrm>
            <a:custGeom>
              <a:avLst/>
              <a:gdLst/>
              <a:ahLst/>
              <a:cxnLst/>
              <a:rect l="0" t="0" r="0" b="0"/>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28" name="Shape 4328"/>
            <p:cNvSpPr/>
            <p:nvPr/>
          </p:nvSpPr>
          <p:spPr>
            <a:xfrm>
              <a:off x="6685175" y="5152025"/>
              <a:ext cx="84275" cy="117275"/>
            </a:xfrm>
            <a:custGeom>
              <a:avLst/>
              <a:gdLst/>
              <a:ahLst/>
              <a:cxnLst/>
              <a:rect l="0" t="0" r="0" b="0"/>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29" name="Shape 4329"/>
            <p:cNvSpPr/>
            <p:nvPr/>
          </p:nvSpPr>
          <p:spPr>
            <a:xfrm>
              <a:off x="6871400" y="5038475"/>
              <a:ext cx="105650" cy="145325"/>
            </a:xfrm>
            <a:custGeom>
              <a:avLst/>
              <a:gdLst/>
              <a:ahLst/>
              <a:cxnLst/>
              <a:rect l="0" t="0" r="0" b="0"/>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30" name="Shape 4330"/>
            <p:cNvSpPr/>
            <p:nvPr/>
          </p:nvSpPr>
          <p:spPr>
            <a:xfrm>
              <a:off x="6944050" y="5155700"/>
              <a:ext cx="87350" cy="116025"/>
            </a:xfrm>
            <a:custGeom>
              <a:avLst/>
              <a:gdLst/>
              <a:ahLst/>
              <a:cxnLst/>
              <a:rect l="0" t="0" r="0" b="0"/>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sp>
          <p:nvSpPr>
            <p:cNvPr id="4331" name="Shape 4331"/>
            <p:cNvSpPr/>
            <p:nvPr/>
          </p:nvSpPr>
          <p:spPr>
            <a:xfrm>
              <a:off x="6727300" y="5185625"/>
              <a:ext cx="263800" cy="248525"/>
            </a:xfrm>
            <a:custGeom>
              <a:avLst/>
              <a:gdLst/>
              <a:ahLst/>
              <a:cxnLst/>
              <a:rect l="0" t="0" r="0" b="0"/>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003B55"/>
            </a:solidFill>
            <a:ln>
              <a:noFill/>
            </a:ln>
          </p:spPr>
          <p:txBody>
            <a:bodyPr wrap="square" lIns="91425" tIns="91425" rIns="91425" bIns="91425" anchor="ctr" anchorCtr="0">
              <a:noAutofit/>
            </a:bodyPr>
            <a:lstStyle/>
            <a:p>
              <a:pPr lvl="0">
                <a:spcBef>
                  <a:spcPts val="0"/>
                </a:spcBef>
                <a:buNone/>
              </a:pPr>
              <a:endParaRPr dirty="0"/>
            </a:p>
          </p:txBody>
        </p:sp>
      </p:grpSp>
      <p:grpSp>
        <p:nvGrpSpPr>
          <p:cNvPr id="4332" name="Shape 4332"/>
          <p:cNvGrpSpPr/>
          <p:nvPr/>
        </p:nvGrpSpPr>
        <p:grpSpPr>
          <a:xfrm>
            <a:off x="5981318" y="2487199"/>
            <a:ext cx="432570" cy="421334"/>
            <a:chOff x="5926225" y="921350"/>
            <a:chExt cx="517800" cy="504350"/>
          </a:xfrm>
        </p:grpSpPr>
        <p:sp>
          <p:nvSpPr>
            <p:cNvPr id="4333" name="Shape 4333"/>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a:noFill/>
            </a:ln>
          </p:spPr>
          <p:txBody>
            <a:bodyPr wrap="square" lIns="91425" tIns="91425" rIns="91425" bIns="91425" anchor="ctr" anchorCtr="0">
              <a:noAutofit/>
            </a:bodyPr>
            <a:lstStyle/>
            <a:p>
              <a:pPr lvl="0">
                <a:spcBef>
                  <a:spcPts val="0"/>
                </a:spcBef>
                <a:buNone/>
              </a:pPr>
              <a:endParaRPr dirty="0">
                <a:solidFill>
                  <a:srgbClr val="F1C232"/>
                </a:solidFill>
              </a:endParaRPr>
            </a:p>
          </p:txBody>
        </p:sp>
        <p:sp>
          <p:nvSpPr>
            <p:cNvPr id="4334" name="Shape 4334"/>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a:noFill/>
            </a:ln>
          </p:spPr>
          <p:txBody>
            <a:bodyPr wrap="square" lIns="91425" tIns="91425" rIns="91425" bIns="91425" anchor="ctr" anchorCtr="0">
              <a:noAutofit/>
            </a:bodyPr>
            <a:lstStyle/>
            <a:p>
              <a:pPr lvl="0">
                <a:spcBef>
                  <a:spcPts val="0"/>
                </a:spcBef>
                <a:buNone/>
              </a:pPr>
              <a:endParaRPr dirty="0">
                <a:solidFill>
                  <a:srgbClr val="F1C232"/>
                </a:solidFill>
              </a:endParaRPr>
            </a:p>
          </p:txBody>
        </p:sp>
      </p:grpSp>
      <p:sp>
        <p:nvSpPr>
          <p:cNvPr id="4335" name="Shape 4335"/>
          <p:cNvSpPr/>
          <p:nvPr/>
        </p:nvSpPr>
        <p:spPr>
          <a:xfrm>
            <a:off x="6172538" y="2723256"/>
            <a:ext cx="400950" cy="226498"/>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dirty="0"/>
          </a:p>
        </p:txBody>
      </p:sp>
      <p:grpSp>
        <p:nvGrpSpPr>
          <p:cNvPr id="4336" name="Shape 4336"/>
          <p:cNvGrpSpPr/>
          <p:nvPr/>
        </p:nvGrpSpPr>
        <p:grpSpPr>
          <a:xfrm>
            <a:off x="6863605" y="2466579"/>
            <a:ext cx="432570" cy="421334"/>
            <a:chOff x="5926225" y="921350"/>
            <a:chExt cx="517800" cy="504350"/>
          </a:xfrm>
        </p:grpSpPr>
        <p:sp>
          <p:nvSpPr>
            <p:cNvPr id="4337" name="Shape 4337"/>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9900"/>
              </a:solidFill>
              <a:prstDash val="solid"/>
              <a:bevel/>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4338" name="Shape 4338"/>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9900"/>
              </a:solidFill>
              <a:prstDash val="solid"/>
              <a:bevel/>
              <a:headEnd type="none" w="med" len="med"/>
              <a:tailEnd type="none" w="med" len="med"/>
            </a:ln>
          </p:spPr>
          <p:txBody>
            <a:bodyPr wrap="square" lIns="91425" tIns="91425" rIns="91425" bIns="91425" anchor="ctr" anchorCtr="0">
              <a:noAutofit/>
            </a:bodyPr>
            <a:lstStyle/>
            <a:p>
              <a:pPr lvl="0">
                <a:spcBef>
                  <a:spcPts val="0"/>
                </a:spcBef>
                <a:buNone/>
              </a:pPr>
              <a:endParaRPr dirty="0"/>
            </a:p>
          </p:txBody>
        </p:sp>
      </p:grpSp>
      <p:sp>
        <p:nvSpPr>
          <p:cNvPr id="4339" name="Shape 4339"/>
          <p:cNvSpPr/>
          <p:nvPr/>
        </p:nvSpPr>
        <p:spPr>
          <a:xfrm>
            <a:off x="7057526" y="2702636"/>
            <a:ext cx="400950" cy="226498"/>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0B87A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grpSp>
        <p:nvGrpSpPr>
          <p:cNvPr id="4340" name="Shape 4340"/>
          <p:cNvGrpSpPr/>
          <p:nvPr/>
        </p:nvGrpSpPr>
        <p:grpSpPr>
          <a:xfrm>
            <a:off x="5981585" y="3215621"/>
            <a:ext cx="1075937" cy="1047989"/>
            <a:chOff x="5926225" y="921350"/>
            <a:chExt cx="517800" cy="504350"/>
          </a:xfrm>
        </p:grpSpPr>
        <p:sp>
          <p:nvSpPr>
            <p:cNvPr id="4341" name="Shape 4341"/>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w="28575" cap="flat" cmpd="sng">
              <a:solidFill>
                <a:srgbClr val="F1C232"/>
              </a:solidFill>
              <a:prstDash val="solid"/>
              <a:bevel/>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4342" name="Shape 4342"/>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w="28575" cap="flat" cmpd="sng">
              <a:solidFill>
                <a:srgbClr val="F1C232"/>
              </a:solidFill>
              <a:prstDash val="solid"/>
              <a:bevel/>
              <a:headEnd type="none" w="med" len="med"/>
              <a:tailEnd type="none" w="med" len="med"/>
            </a:ln>
          </p:spPr>
          <p:txBody>
            <a:bodyPr wrap="square" lIns="91425" tIns="91425" rIns="91425" bIns="91425" anchor="ctr" anchorCtr="0">
              <a:noAutofit/>
            </a:bodyPr>
            <a:lstStyle/>
            <a:p>
              <a:pPr lvl="0">
                <a:spcBef>
                  <a:spcPts val="0"/>
                </a:spcBef>
                <a:buNone/>
              </a:pPr>
              <a:endParaRPr dirty="0"/>
            </a:p>
          </p:txBody>
        </p:sp>
      </p:grpSp>
      <p:sp>
        <p:nvSpPr>
          <p:cNvPr id="4343" name="Shape 4343"/>
          <p:cNvSpPr/>
          <p:nvPr/>
        </p:nvSpPr>
        <p:spPr>
          <a:xfrm>
            <a:off x="6461198" y="3802718"/>
            <a:ext cx="997288" cy="563371"/>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B87A1"/>
            </a:solidFill>
            <a:prstDash val="dot"/>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4344" name="Shape 4344"/>
          <p:cNvSpPr txBox="1"/>
          <p:nvPr/>
        </p:nvSpPr>
        <p:spPr>
          <a:xfrm>
            <a:off x="5867575" y="312075"/>
            <a:ext cx="1791900" cy="1525800"/>
          </a:xfrm>
          <a:prstGeom prst="rect">
            <a:avLst/>
          </a:prstGeom>
          <a:noFill/>
          <a:ln>
            <a:noFill/>
          </a:ln>
        </p:spPr>
        <p:txBody>
          <a:bodyPr wrap="square" lIns="91425" tIns="91425" rIns="91425" bIns="91425" anchor="t" anchorCtr="0">
            <a:noAutofit/>
          </a:bodyPr>
          <a:lstStyle/>
          <a:p>
            <a:pPr lvl="0" rtl="0">
              <a:spcBef>
                <a:spcPts val="0"/>
              </a:spcBef>
              <a:buClr>
                <a:schemeClr val="dk1"/>
              </a:buClr>
              <a:buSzPct val="122222"/>
              <a:buFont typeface="Arial"/>
              <a:buNone/>
            </a:pPr>
            <a:r>
              <a:rPr lang="en" sz="900" b="1">
                <a:solidFill>
                  <a:srgbClr val="003B55"/>
                </a:solidFill>
                <a:latin typeface="Titillium Web"/>
                <a:ea typeface="Titillium Web"/>
                <a:cs typeface="Titillium Web"/>
                <a:sym typeface="Titillium Web"/>
              </a:rPr>
              <a:t>SlidesCarnival icons are editable shapes</a:t>
            </a:r>
            <a:r>
              <a:rPr lang="en" sz="900">
                <a:solidFill>
                  <a:srgbClr val="003B55"/>
                </a:solidFill>
                <a:latin typeface="Titillium Web"/>
                <a:ea typeface="Titillium Web"/>
                <a:cs typeface="Titillium Web"/>
                <a:sym typeface="Titillium Web"/>
              </a:rPr>
              <a:t>. </a:t>
            </a:r>
          </a:p>
          <a:p>
            <a:pPr lvl="0" rtl="0">
              <a:spcBef>
                <a:spcPts val="0"/>
              </a:spcBef>
              <a:buClr>
                <a:schemeClr val="dk1"/>
              </a:buClr>
              <a:buFont typeface="Arial"/>
              <a:buNone/>
            </a:pPr>
            <a:endParaRPr sz="900" dirty="0">
              <a:solidFill>
                <a:srgbClr val="003B55"/>
              </a:solidFill>
              <a:latin typeface="Titillium Web"/>
              <a:ea typeface="Titillium Web"/>
              <a:cs typeface="Titillium Web"/>
              <a:sym typeface="Titillium Web"/>
            </a:endParaRPr>
          </a:p>
          <a:p>
            <a:pPr lvl="0" rtl="0">
              <a:spcBef>
                <a:spcPts val="0"/>
              </a:spcBef>
              <a:buClr>
                <a:schemeClr val="dk1"/>
              </a:buClr>
              <a:buSzPct val="122222"/>
              <a:buFont typeface="Arial"/>
              <a:buNone/>
            </a:pPr>
            <a:r>
              <a:rPr lang="en" sz="900">
                <a:solidFill>
                  <a:srgbClr val="003B55"/>
                </a:solidFill>
                <a:latin typeface="Titillium Web"/>
                <a:ea typeface="Titillium Web"/>
                <a:cs typeface="Titillium Web"/>
                <a:sym typeface="Titillium Web"/>
              </a:rPr>
              <a:t>This means that you can:</a:t>
            </a:r>
          </a:p>
          <a:p>
            <a:pPr marL="457200" lvl="0" indent="-285750" rtl="0">
              <a:spcBef>
                <a:spcPts val="0"/>
              </a:spcBef>
              <a:buClr>
                <a:srgbClr val="003B55"/>
              </a:buClr>
              <a:buSzPct val="100000"/>
              <a:buFont typeface="Titillium Web"/>
              <a:buChar char="●"/>
            </a:pPr>
            <a:r>
              <a:rPr lang="en" sz="900">
                <a:solidFill>
                  <a:srgbClr val="003B55"/>
                </a:solidFill>
                <a:latin typeface="Titillium Web"/>
                <a:ea typeface="Titillium Web"/>
                <a:cs typeface="Titillium Web"/>
                <a:sym typeface="Titillium Web"/>
              </a:rPr>
              <a:t>Resize them without losing quality.</a:t>
            </a:r>
          </a:p>
          <a:p>
            <a:pPr marL="457200" lvl="0" indent="-285750" rtl="0">
              <a:spcBef>
                <a:spcPts val="0"/>
              </a:spcBef>
              <a:buClr>
                <a:srgbClr val="003B55"/>
              </a:buClr>
              <a:buSzPct val="100000"/>
              <a:buFont typeface="Titillium Web"/>
              <a:buChar char="●"/>
            </a:pPr>
            <a:r>
              <a:rPr lang="en" sz="900">
                <a:solidFill>
                  <a:srgbClr val="003B55"/>
                </a:solidFill>
                <a:latin typeface="Titillium Web"/>
                <a:ea typeface="Titillium Web"/>
                <a:cs typeface="Titillium Web"/>
                <a:sym typeface="Titillium Web"/>
              </a:rPr>
              <a:t>Change fill color and opacity.</a:t>
            </a:r>
          </a:p>
          <a:p>
            <a:pPr marL="457200" lvl="0" indent="-285750" rtl="0">
              <a:spcBef>
                <a:spcPts val="0"/>
              </a:spcBef>
              <a:buClr>
                <a:srgbClr val="003B55"/>
              </a:buClr>
              <a:buSzPct val="100000"/>
              <a:buFont typeface="Titillium Web"/>
              <a:buChar char="●"/>
            </a:pPr>
            <a:r>
              <a:rPr lang="en" sz="900">
                <a:solidFill>
                  <a:srgbClr val="003B55"/>
                </a:solidFill>
                <a:latin typeface="Titillium Web"/>
                <a:ea typeface="Titillium Web"/>
                <a:cs typeface="Titillium Web"/>
                <a:sym typeface="Titillium Web"/>
              </a:rPr>
              <a:t>Change line color, width and style.</a:t>
            </a:r>
          </a:p>
          <a:p>
            <a:pPr lvl="0" rtl="0">
              <a:spcBef>
                <a:spcPts val="0"/>
              </a:spcBef>
              <a:buNone/>
            </a:pPr>
            <a:endParaRPr sz="900" dirty="0">
              <a:solidFill>
                <a:srgbClr val="003B55"/>
              </a:solidFill>
              <a:latin typeface="Titillium Web"/>
              <a:ea typeface="Titillium Web"/>
              <a:cs typeface="Titillium Web"/>
              <a:sym typeface="Titillium Web"/>
            </a:endParaRPr>
          </a:p>
          <a:p>
            <a:pPr lvl="0" rtl="0">
              <a:spcBef>
                <a:spcPts val="0"/>
              </a:spcBef>
              <a:buNone/>
            </a:pPr>
            <a:r>
              <a:rPr lang="en" sz="900">
                <a:solidFill>
                  <a:srgbClr val="003B55"/>
                </a:solidFill>
                <a:latin typeface="Titillium Web"/>
                <a:ea typeface="Titillium Web"/>
                <a:cs typeface="Titillium Web"/>
                <a:sym typeface="Titillium Web"/>
              </a:rPr>
              <a:t>Isn’t that nice? :)</a:t>
            </a:r>
          </a:p>
          <a:p>
            <a:pPr lvl="0" rtl="0">
              <a:spcBef>
                <a:spcPts val="0"/>
              </a:spcBef>
              <a:buNone/>
            </a:pPr>
            <a:endParaRPr sz="900" dirty="0">
              <a:solidFill>
                <a:srgbClr val="003B55"/>
              </a:solidFill>
              <a:latin typeface="Titillium Web"/>
              <a:ea typeface="Titillium Web"/>
              <a:cs typeface="Titillium Web"/>
              <a:sym typeface="Titillium Web"/>
            </a:endParaRPr>
          </a:p>
          <a:p>
            <a:pPr lvl="0" rtl="0">
              <a:spcBef>
                <a:spcPts val="0"/>
              </a:spcBef>
              <a:buNone/>
            </a:pPr>
            <a:r>
              <a:rPr lang="en" sz="900">
                <a:solidFill>
                  <a:srgbClr val="003B55"/>
                </a:solidFill>
                <a:latin typeface="Titillium Web"/>
                <a:ea typeface="Titillium Web"/>
                <a:cs typeface="Titillium Web"/>
                <a:sym typeface="Titillium Web"/>
              </a:rPr>
              <a:t>Examples:</a:t>
            </a:r>
          </a:p>
          <a:p>
            <a:pPr lvl="0" rtl="0">
              <a:spcBef>
                <a:spcPts val="0"/>
              </a:spcBef>
              <a:buClr>
                <a:schemeClr val="dk1"/>
              </a:buClr>
              <a:buFont typeface="Arial"/>
              <a:buNone/>
            </a:pPr>
            <a:endParaRPr sz="900" dirty="0">
              <a:solidFill>
                <a:srgbClr val="003B55"/>
              </a:solidFill>
              <a:latin typeface="Titillium Web"/>
              <a:ea typeface="Titillium Web"/>
              <a:cs typeface="Titillium Web"/>
              <a:sym typeface="Titillium Web"/>
            </a:endParaRPr>
          </a:p>
          <a:p>
            <a:pPr lvl="0" rtl="0">
              <a:spcBef>
                <a:spcPts val="0"/>
              </a:spcBef>
              <a:buNone/>
            </a:pPr>
            <a:endParaRPr sz="900" dirty="0">
              <a:solidFill>
                <a:srgbClr val="003B55"/>
              </a:solidFill>
              <a:latin typeface="Titillium Web"/>
              <a:ea typeface="Titillium Web"/>
              <a:cs typeface="Titillium Web"/>
              <a:sym typeface="Titillium Web"/>
            </a:endParaRPr>
          </a:p>
        </p:txBody>
      </p:sp>
      <p:sp>
        <p:nvSpPr>
          <p:cNvPr id="4345" name="Shape 4345"/>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64</a:t>
            </a:fld>
            <a:endParaRPr lang="e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49"/>
        <p:cNvGrpSpPr/>
        <p:nvPr/>
      </p:nvGrpSpPr>
      <p:grpSpPr>
        <a:xfrm>
          <a:off x="0" y="0"/>
          <a:ext cx="0" cy="0"/>
          <a:chOff x="0" y="0"/>
          <a:chExt cx="0" cy="0"/>
        </a:xfrm>
      </p:grpSpPr>
      <p:sp>
        <p:nvSpPr>
          <p:cNvPr id="4350" name="Shape 4350"/>
          <p:cNvSpPr txBox="1"/>
          <p:nvPr/>
        </p:nvSpPr>
        <p:spPr>
          <a:xfrm>
            <a:off x="2011450" y="914275"/>
            <a:ext cx="6676800" cy="1380900"/>
          </a:xfrm>
          <a:prstGeom prst="rect">
            <a:avLst/>
          </a:prstGeom>
          <a:noFill/>
          <a:ln>
            <a:noFill/>
          </a:ln>
        </p:spPr>
        <p:txBody>
          <a:bodyPr wrap="square" lIns="91425" tIns="91425" rIns="91425" bIns="91425" anchor="t" anchorCtr="0">
            <a:noAutofit/>
          </a:bodyPr>
          <a:lstStyle/>
          <a:p>
            <a:pPr lvl="0" rtl="0">
              <a:spcBef>
                <a:spcPts val="0"/>
              </a:spcBef>
              <a:buClr>
                <a:schemeClr val="dk1"/>
              </a:buClr>
              <a:buFont typeface="Arial"/>
              <a:buNone/>
            </a:pPr>
            <a:r>
              <a:rPr lang="en" b="1">
                <a:solidFill>
                  <a:srgbClr val="003B55"/>
                </a:solidFill>
                <a:latin typeface="Titillium Web"/>
                <a:ea typeface="Titillium Web"/>
                <a:cs typeface="Titillium Web"/>
                <a:sym typeface="Titillium Web"/>
              </a:rPr>
              <a:t>Now you can use any emoji as an icon!</a:t>
            </a:r>
          </a:p>
          <a:p>
            <a:pPr lvl="0" rtl="0">
              <a:spcBef>
                <a:spcPts val="0"/>
              </a:spcBef>
              <a:buClr>
                <a:schemeClr val="dk1"/>
              </a:buClr>
              <a:buFont typeface="Arial"/>
              <a:buNone/>
            </a:pPr>
            <a:r>
              <a:rPr lang="en">
                <a:solidFill>
                  <a:srgbClr val="003B55"/>
                </a:solidFill>
                <a:latin typeface="Titillium Web"/>
                <a:ea typeface="Titillium Web"/>
                <a:cs typeface="Titillium Web"/>
                <a:sym typeface="Titillium Web"/>
              </a:rPr>
              <a:t>And of course it resizes without losing quality and you can change the color.</a:t>
            </a:r>
          </a:p>
          <a:p>
            <a:pPr lvl="0" rtl="0">
              <a:spcBef>
                <a:spcPts val="0"/>
              </a:spcBef>
              <a:buNone/>
            </a:pPr>
            <a:endParaRPr dirty="0">
              <a:solidFill>
                <a:srgbClr val="003B55"/>
              </a:solidFill>
              <a:latin typeface="Titillium Web"/>
              <a:ea typeface="Titillium Web"/>
              <a:cs typeface="Titillium Web"/>
              <a:sym typeface="Titillium Web"/>
            </a:endParaRPr>
          </a:p>
          <a:p>
            <a:pPr lvl="0">
              <a:spcBef>
                <a:spcPts val="0"/>
              </a:spcBef>
              <a:buNone/>
            </a:pPr>
            <a:r>
              <a:rPr lang="en">
                <a:solidFill>
                  <a:srgbClr val="003B55"/>
                </a:solidFill>
                <a:latin typeface="Titillium Web"/>
                <a:ea typeface="Titillium Web"/>
                <a:cs typeface="Titillium Web"/>
                <a:sym typeface="Titillium Web"/>
              </a:rPr>
              <a:t>How? Follow Google instructions </a:t>
            </a:r>
            <a:r>
              <a:rPr lang="en" u="sng">
                <a:solidFill>
                  <a:srgbClr val="003B55"/>
                </a:solidFill>
                <a:latin typeface="Titillium Web"/>
                <a:ea typeface="Titillium Web"/>
                <a:cs typeface="Titillium Web"/>
                <a:sym typeface="Titillium Web"/>
                <a:hlinkClick r:id="rId3"/>
              </a:rPr>
              <a:t>https://twitter.com/googledocs/status/730087240156643328</a:t>
            </a:r>
          </a:p>
          <a:p>
            <a:pPr lvl="0" rtl="0">
              <a:spcBef>
                <a:spcPts val="0"/>
              </a:spcBef>
              <a:buNone/>
            </a:pPr>
            <a:endParaRPr dirty="0">
              <a:solidFill>
                <a:srgbClr val="003B55"/>
              </a:solidFill>
              <a:latin typeface="Titillium Web"/>
              <a:ea typeface="Titillium Web"/>
              <a:cs typeface="Titillium Web"/>
              <a:sym typeface="Titillium Web"/>
            </a:endParaRPr>
          </a:p>
          <a:p>
            <a:pPr lvl="0" rtl="0">
              <a:spcBef>
                <a:spcPts val="0"/>
              </a:spcBef>
              <a:buNone/>
            </a:pPr>
            <a:endParaRPr dirty="0">
              <a:solidFill>
                <a:srgbClr val="003B55"/>
              </a:solidFill>
              <a:latin typeface="Titillium Web"/>
              <a:ea typeface="Titillium Web"/>
              <a:cs typeface="Titillium Web"/>
              <a:sym typeface="Titillium Web"/>
            </a:endParaRPr>
          </a:p>
          <a:p>
            <a:pPr lvl="0" rtl="0">
              <a:spcBef>
                <a:spcPts val="0"/>
              </a:spcBef>
              <a:buClr>
                <a:schemeClr val="dk1"/>
              </a:buClr>
              <a:buFont typeface="Arial"/>
              <a:buNone/>
            </a:pPr>
            <a:endParaRPr dirty="0">
              <a:solidFill>
                <a:srgbClr val="003B55"/>
              </a:solidFill>
              <a:latin typeface="Titillium Web"/>
              <a:ea typeface="Titillium Web"/>
              <a:cs typeface="Titillium Web"/>
              <a:sym typeface="Titillium Web"/>
            </a:endParaRPr>
          </a:p>
          <a:p>
            <a:pPr lvl="0" rtl="0">
              <a:spcBef>
                <a:spcPts val="0"/>
              </a:spcBef>
              <a:buNone/>
            </a:pPr>
            <a:endParaRPr dirty="0">
              <a:solidFill>
                <a:srgbClr val="003B55"/>
              </a:solidFill>
              <a:latin typeface="Titillium Web"/>
              <a:ea typeface="Titillium Web"/>
              <a:cs typeface="Titillium Web"/>
              <a:sym typeface="Titillium Web"/>
            </a:endParaRPr>
          </a:p>
        </p:txBody>
      </p:sp>
      <p:sp>
        <p:nvSpPr>
          <p:cNvPr id="4351" name="Shape 4351"/>
          <p:cNvSpPr txBox="1"/>
          <p:nvPr/>
        </p:nvSpPr>
        <p:spPr>
          <a:xfrm>
            <a:off x="655700" y="2374250"/>
            <a:ext cx="7327500" cy="2570700"/>
          </a:xfrm>
          <a:prstGeom prst="rect">
            <a:avLst/>
          </a:prstGeom>
          <a:noFill/>
          <a:ln>
            <a:noFill/>
          </a:ln>
        </p:spPr>
        <p:txBody>
          <a:bodyPr wrap="square" lIns="91425" tIns="91425" rIns="91425" bIns="91425" anchor="t" anchorCtr="0">
            <a:noAutofit/>
          </a:bodyPr>
          <a:lstStyle/>
          <a:p>
            <a:pPr lvl="0">
              <a:lnSpc>
                <a:spcPct val="115000"/>
              </a:lnSpc>
              <a:spcBef>
                <a:spcPts val="0"/>
              </a:spcBef>
              <a:buNone/>
            </a:pPr>
            <a:r>
              <a:rPr lang="en" sz="3600">
                <a:solidFill>
                  <a:srgbClr val="01597F"/>
                </a:solidFill>
                <a:latin typeface="Titillium Web"/>
                <a:ea typeface="Titillium Web"/>
                <a:cs typeface="Titillium Web"/>
                <a:sym typeface="Titillium Web"/>
              </a:rPr>
              <a:t>✋👆👉👍👤👦👧👨👩👪💃🏃💑❤😂😉😋😒😭👶😸🐟🍒🍔💣📌📖🔨🎃🎈🎨🏈🏰🌏🔌🔑</a:t>
            </a:r>
            <a:r>
              <a:rPr lang="en" sz="2400">
                <a:solidFill>
                  <a:srgbClr val="01597F"/>
                </a:solidFill>
                <a:highlight>
                  <a:srgbClr val="D3EBD5"/>
                </a:highlight>
                <a:latin typeface="Titillium Web"/>
                <a:ea typeface="Titillium Web"/>
                <a:cs typeface="Titillium Web"/>
                <a:sym typeface="Titillium Web"/>
              </a:rPr>
              <a:t> and many more...</a:t>
            </a:r>
          </a:p>
        </p:txBody>
      </p:sp>
      <p:sp>
        <p:nvSpPr>
          <p:cNvPr id="4352" name="Shape 4352"/>
          <p:cNvSpPr txBox="1"/>
          <p:nvPr/>
        </p:nvSpPr>
        <p:spPr>
          <a:xfrm>
            <a:off x="496575" y="856414"/>
            <a:ext cx="1440600" cy="1296000"/>
          </a:xfrm>
          <a:prstGeom prst="rect">
            <a:avLst/>
          </a:prstGeom>
          <a:noFill/>
          <a:ln>
            <a:noFill/>
          </a:ln>
        </p:spPr>
        <p:txBody>
          <a:bodyPr wrap="square" lIns="91425" tIns="91425" rIns="91425" bIns="91425" anchor="ctr" anchorCtr="0">
            <a:noAutofit/>
          </a:bodyPr>
          <a:lstStyle/>
          <a:p>
            <a:pPr lvl="0" algn="ctr">
              <a:spcBef>
                <a:spcPts val="0"/>
              </a:spcBef>
              <a:buClr>
                <a:schemeClr val="dk1"/>
              </a:buClr>
              <a:buSzPct val="25000"/>
              <a:buFont typeface="Arial"/>
              <a:buNone/>
            </a:pPr>
            <a:r>
              <a:rPr lang="en" sz="9600">
                <a:solidFill>
                  <a:srgbClr val="0B87A1"/>
                </a:solidFill>
              </a:rPr>
              <a:t>😉</a:t>
            </a:r>
          </a:p>
        </p:txBody>
      </p:sp>
      <p:sp>
        <p:nvSpPr>
          <p:cNvPr id="4353" name="Shape 4353"/>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65</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Contenuti repository GitHub</a:t>
            </a:r>
            <a:endParaRPr lang="en" dirty="0"/>
          </a:p>
        </p:txBody>
      </p:sp>
      <p:sp>
        <p:nvSpPr>
          <p:cNvPr id="3871" name="Shape 3871"/>
          <p:cNvSpPr txBox="1">
            <a:spLocks noGrp="1"/>
          </p:cNvSpPr>
          <p:nvPr>
            <p:ph type="body" idx="1"/>
          </p:nvPr>
        </p:nvSpPr>
        <p:spPr>
          <a:xfrm>
            <a:off x="256595" y="1595326"/>
            <a:ext cx="6979672" cy="2980500"/>
          </a:xfrm>
          <a:prstGeom prst="rect">
            <a:avLst/>
          </a:prstGeom>
        </p:spPr>
        <p:txBody>
          <a:bodyPr wrap="square" lIns="91425" tIns="91425" rIns="91425" bIns="91425" anchor="t" anchorCtr="0">
            <a:noAutofit/>
          </a:bodyPr>
          <a:lstStyle/>
          <a:p>
            <a:pPr marL="457200" lvl="0" indent="-228600">
              <a:buClr>
                <a:srgbClr val="003B55"/>
              </a:buClr>
            </a:pPr>
            <a:r>
              <a:rPr lang="it-IT" b="1" dirty="0"/>
              <a:t>src:</a:t>
            </a:r>
            <a:r>
              <a:rPr lang="it-IT" dirty="0"/>
              <a:t> codice sorgente prodotto e utilizzato, comprensivo degli script creati per la manipolazione dei dati generati nelle varie fasi del progetto.</a:t>
            </a:r>
          </a:p>
          <a:p>
            <a:pPr marL="457200" lvl="0" indent="-228600">
              <a:buClr>
                <a:srgbClr val="003B55"/>
              </a:buClr>
            </a:pPr>
            <a:r>
              <a:rPr lang="it-IT" b="1" dirty="0"/>
              <a:t>progress:</a:t>
            </a:r>
            <a:r>
              <a:rPr lang="it-IT" dirty="0"/>
              <a:t> cartella contenente screenshot e file vari, relativi ai risultati ottenuti nelle varie fasi del progetto.</a:t>
            </a:r>
            <a:endParaRPr lang="en" b="1" dirty="0"/>
          </a:p>
        </p:txBody>
      </p:sp>
    </p:spTree>
    <p:extLst>
      <p:ext uri="{BB962C8B-B14F-4D97-AF65-F5344CB8AC3E}">
        <p14:creationId xmlns:p14="http://schemas.microsoft.com/office/powerpoint/2010/main" val="2549920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365881" y="429450"/>
            <a:ext cx="6761100" cy="857400"/>
          </a:xfrm>
          <a:prstGeom prst="rect">
            <a:avLst/>
          </a:prstGeom>
        </p:spPr>
        <p:txBody>
          <a:bodyPr wrap="square" lIns="91425" tIns="91425" rIns="91425" bIns="91425" anchor="b" anchorCtr="0">
            <a:noAutofit/>
          </a:bodyPr>
          <a:lstStyle/>
          <a:p>
            <a:pPr lvl="0">
              <a:spcBef>
                <a:spcPts val="0"/>
              </a:spcBef>
              <a:buNone/>
            </a:pPr>
            <a:r>
              <a:rPr lang="it-IT" dirty="0"/>
              <a:t>Configurazione Hardware utilizzata</a:t>
            </a:r>
            <a:endParaRPr lang="en" dirty="0"/>
          </a:p>
        </p:txBody>
      </p:sp>
      <p:sp>
        <p:nvSpPr>
          <p:cNvPr id="3871" name="Shape 3871"/>
          <p:cNvSpPr txBox="1">
            <a:spLocks noGrp="1"/>
          </p:cNvSpPr>
          <p:nvPr>
            <p:ph type="body" idx="1"/>
          </p:nvPr>
        </p:nvSpPr>
        <p:spPr>
          <a:xfrm>
            <a:off x="256595" y="1595326"/>
            <a:ext cx="6979672" cy="2980500"/>
          </a:xfrm>
          <a:prstGeom prst="rect">
            <a:avLst/>
          </a:prstGeom>
        </p:spPr>
        <p:txBody>
          <a:bodyPr wrap="square" lIns="91425" tIns="91425" rIns="91425" bIns="91425" anchor="t" anchorCtr="0">
            <a:noAutofit/>
          </a:bodyPr>
          <a:lstStyle/>
          <a:p>
            <a:pPr marL="457200" lvl="0" indent="-228600">
              <a:buClr>
                <a:srgbClr val="003B55"/>
              </a:buClr>
            </a:pPr>
            <a:r>
              <a:rPr lang="it-IT" dirty="0"/>
              <a:t>CPU: AMD Ryzen 5 2600x</a:t>
            </a:r>
          </a:p>
          <a:p>
            <a:pPr marL="457200" lvl="0" indent="-228600">
              <a:buClr>
                <a:srgbClr val="003B55"/>
              </a:buClr>
            </a:pPr>
            <a:r>
              <a:rPr lang="it-IT" dirty="0"/>
              <a:t>SCHEDA VIDEO: Gygabyte Geforce RTX 2070 Windforce</a:t>
            </a:r>
          </a:p>
          <a:p>
            <a:pPr marL="457200" lvl="0" indent="-228600">
              <a:buClr>
                <a:srgbClr val="003B55"/>
              </a:buClr>
            </a:pPr>
            <a:r>
              <a:rPr lang="it-IT" dirty="0"/>
              <a:t>RAM: 32GB ddr4 3200MHz</a:t>
            </a:r>
          </a:p>
          <a:p>
            <a:pPr marL="457200" lvl="0" indent="-228600">
              <a:buClr>
                <a:srgbClr val="003B55"/>
              </a:buClr>
            </a:pPr>
            <a:r>
              <a:rPr lang="it-IT" dirty="0"/>
              <a:t>SSD: Crucial MX500 500GB</a:t>
            </a:r>
            <a:endParaRPr lang="en" dirty="0"/>
          </a:p>
        </p:txBody>
      </p:sp>
    </p:spTree>
    <p:extLst>
      <p:ext uri="{BB962C8B-B14F-4D97-AF65-F5344CB8AC3E}">
        <p14:creationId xmlns:p14="http://schemas.microsoft.com/office/powerpoint/2010/main" val="213687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1000" r="-31000"/>
          </a:stretch>
        </a:blipFill>
        <a:effectLst/>
      </p:bgPr>
    </p:bg>
    <p:spTree>
      <p:nvGrpSpPr>
        <p:cNvPr id="1" name="Shape 3876"/>
        <p:cNvGrpSpPr/>
        <p:nvPr/>
      </p:nvGrpSpPr>
      <p:grpSpPr>
        <a:xfrm>
          <a:off x="0" y="0"/>
          <a:ext cx="0" cy="0"/>
          <a:chOff x="0" y="0"/>
          <a:chExt cx="0" cy="0"/>
        </a:xfrm>
      </p:grpSpPr>
      <p:sp>
        <p:nvSpPr>
          <p:cNvPr id="3877" name="Shape 3877"/>
          <p:cNvSpPr txBox="1">
            <a:spLocks noGrp="1"/>
          </p:cNvSpPr>
          <p:nvPr>
            <p:ph type="ctrTitle" idx="4294967295"/>
          </p:nvPr>
        </p:nvSpPr>
        <p:spPr>
          <a:xfrm>
            <a:off x="272283" y="200131"/>
            <a:ext cx="6980274" cy="2186830"/>
          </a:xfrm>
          <a:prstGeom prst="rect">
            <a:avLst/>
          </a:prstGeom>
        </p:spPr>
        <p:txBody>
          <a:bodyPr wrap="square" lIns="91425" tIns="91425" rIns="91425" bIns="91425" anchor="b" anchorCtr="0">
            <a:noAutofit/>
          </a:bodyPr>
          <a:lstStyle/>
          <a:p>
            <a:pPr lvl="0" rtl="0">
              <a:spcBef>
                <a:spcPts val="0"/>
              </a:spcBef>
              <a:buNone/>
            </a:pPr>
            <a:r>
              <a:rPr lang="it-IT" sz="7200" dirty="0">
                <a:solidFill>
                  <a:srgbClr val="D3EBD5"/>
                </a:solidFill>
              </a:rPr>
              <a:t>CycleGAN </a:t>
            </a:r>
            <a:br>
              <a:rPr lang="it-IT" sz="7200" dirty="0">
                <a:solidFill>
                  <a:srgbClr val="D3EBD5"/>
                </a:solidFill>
              </a:rPr>
            </a:br>
            <a:r>
              <a:rPr lang="it-IT" sz="7200" dirty="0">
                <a:solidFill>
                  <a:srgbClr val="D3EBD5"/>
                </a:solidFill>
              </a:rPr>
              <a:t>training</a:t>
            </a:r>
            <a:endParaRPr lang="en" sz="7200" dirty="0">
              <a:solidFill>
                <a:srgbClr val="D3EBD5"/>
              </a:solidFill>
            </a:endParaRPr>
          </a:p>
        </p:txBody>
      </p:sp>
      <p:sp>
        <p:nvSpPr>
          <p:cNvPr id="3878" name="Shape 3878"/>
          <p:cNvSpPr txBox="1">
            <a:spLocks noGrp="1"/>
          </p:cNvSpPr>
          <p:nvPr>
            <p:ph type="subTitle" idx="4294967295"/>
          </p:nvPr>
        </p:nvSpPr>
        <p:spPr>
          <a:xfrm>
            <a:off x="449839" y="2290122"/>
            <a:ext cx="1588281" cy="563255"/>
          </a:xfrm>
          <a:prstGeom prst="rect">
            <a:avLst/>
          </a:prstGeom>
        </p:spPr>
        <p:txBody>
          <a:bodyPr wrap="square" lIns="91425" tIns="91425" rIns="91425" bIns="91425" anchor="t" anchorCtr="0">
            <a:noAutofit/>
          </a:bodyPr>
          <a:lstStyle/>
          <a:p>
            <a:pPr lvl="0" rtl="0">
              <a:spcBef>
                <a:spcPts val="0"/>
              </a:spcBef>
              <a:buNone/>
            </a:pPr>
            <a:r>
              <a:rPr lang="it-IT" dirty="0">
                <a:solidFill>
                  <a:srgbClr val="80BFB7"/>
                </a:solidFill>
              </a:rPr>
              <a:t>Chapter 2</a:t>
            </a:r>
            <a:endParaRPr lang="en" dirty="0">
              <a:solidFill>
                <a:srgbClr val="80BFB7"/>
              </a:solidFill>
            </a:endParaRPr>
          </a:p>
        </p:txBody>
      </p:sp>
    </p:spTree>
    <p:extLst>
      <p:ext uri="{BB962C8B-B14F-4D97-AF65-F5344CB8AC3E}">
        <p14:creationId xmlns:p14="http://schemas.microsoft.com/office/powerpoint/2010/main" val="393863401"/>
      </p:ext>
    </p:extLst>
  </p:cSld>
  <p:clrMapOvr>
    <a:masterClrMapping/>
  </p:clrMapOvr>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1048</TotalTime>
  <Words>2202</Words>
  <Application>Microsoft Office PowerPoint</Application>
  <PresentationFormat>Presentazione su schermo (16:9)</PresentationFormat>
  <Paragraphs>284</Paragraphs>
  <Slides>65</Slides>
  <Notes>64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65</vt:i4>
      </vt:variant>
    </vt:vector>
  </HeadingPairs>
  <TitlesOfParts>
    <vt:vector size="71" baseType="lpstr">
      <vt:lpstr>Arial</vt:lpstr>
      <vt:lpstr>Dosis</vt:lpstr>
      <vt:lpstr>Dosis Light</vt:lpstr>
      <vt:lpstr>Titillium Web</vt:lpstr>
      <vt:lpstr>Titillium Web Light</vt:lpstr>
      <vt:lpstr>Mowbray template</vt:lpstr>
      <vt:lpstr>COGNITIVE COMPUTING AND ARTIFICIAL INTELLIGENCE Presentazione progetto finale</vt:lpstr>
      <vt:lpstr>Introduzione</vt:lpstr>
      <vt:lpstr>Obiettivi del progetto</vt:lpstr>
      <vt:lpstr>Obiettivi del progetto (continuo)</vt:lpstr>
      <vt:lpstr>Repository GitHub</vt:lpstr>
      <vt:lpstr>Repository GitHub</vt:lpstr>
      <vt:lpstr>Contenuti repository GitHub</vt:lpstr>
      <vt:lpstr>Configurazione Hardware utilizzata</vt:lpstr>
      <vt:lpstr>CycleGAN  training</vt:lpstr>
      <vt:lpstr>Presentazione standard di PowerPoint</vt:lpstr>
      <vt:lpstr>Funzionamento</vt:lpstr>
      <vt:lpstr>Utilizzo</vt:lpstr>
      <vt:lpstr>Esempi di trasformazione</vt:lpstr>
      <vt:lpstr>Performance metrics</vt:lpstr>
      <vt:lpstr>Performance metrics (continuo)</vt:lpstr>
      <vt:lpstr>Analisi qualitativa dei risultati ottenuti</vt:lpstr>
      <vt:lpstr>Note sui risultati</vt:lpstr>
      <vt:lpstr>Analisi qualitativa degli errori</vt:lpstr>
      <vt:lpstr>Face Classifier training</vt:lpstr>
      <vt:lpstr>Modello utilizzato</vt:lpstr>
      <vt:lpstr>Architettura CNN</vt:lpstr>
      <vt:lpstr>Training e risultati</vt:lpstr>
      <vt:lpstr>Andamenti loss e accuracy</vt:lpstr>
      <vt:lpstr>Face Detector &amp; Utrain-inv generation</vt:lpstr>
      <vt:lpstr>Obiettivi (punto 5)</vt:lpstr>
      <vt:lpstr>Obiettivi (punto 5) (continuo)</vt:lpstr>
      <vt:lpstr>Implementazione</vt:lpstr>
      <vt:lpstr>Implementazione (continuo)</vt:lpstr>
      <vt:lpstr>Source code 1: Detection part</vt:lpstr>
      <vt:lpstr>Source code 2: CycleGAN part</vt:lpstr>
      <vt:lpstr>Source code 3: Face Classifier  and post-processing part</vt:lpstr>
      <vt:lpstr>Esempio di trasformazione video</vt:lpstr>
      <vt:lpstr>3D-ResNet Video Classifier</vt:lpstr>
      <vt:lpstr>Network architecture</vt:lpstr>
      <vt:lpstr>Presentazione standard di PowerPoint</vt:lpstr>
      <vt:lpstr>Shortcut connections</vt:lpstr>
      <vt:lpstr>Obiettivi: Performance evaluation</vt:lpstr>
      <vt:lpstr>Model and training parameters</vt:lpstr>
      <vt:lpstr>Pre-processing: JSON generation</vt:lpstr>
      <vt:lpstr>Pre-processing: TXT annotation</vt:lpstr>
      <vt:lpstr>Punto 6: Training su Utrain e risultati</vt:lpstr>
      <vt:lpstr>Punto 6: Loss e Accuracy</vt:lpstr>
      <vt:lpstr>Punto 7: Training su Utrain-inv  e risultati</vt:lpstr>
      <vt:lpstr>Punto 8: Training sull’unione di Utrain e Utrain-inv e risultati</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89,526,124$</vt:lpstr>
      <vt:lpstr>OUR PROCESS IS EASY</vt:lpstr>
      <vt:lpstr>LET’S REVIEW SOME CONCEPTS</vt:lpstr>
      <vt:lpstr>Presentazione standard di PowerPoint</vt:lpstr>
      <vt:lpstr>Presentazione standard di PowerPoint</vt:lpstr>
      <vt:lpstr>Presentazione standard di PowerPoint</vt:lpstr>
      <vt:lpstr>Presentazione standard di PowerPoint</vt:lpstr>
      <vt:lpstr>Presentazione standard di PowerPoint</vt:lpstr>
      <vt:lpstr>THANKS!</vt:lpstr>
      <vt:lpstr>HELLO!</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Chapters 9-12</dc:title>
  <cp:lastModifiedBy>marco.pisasale@hotmail.it</cp:lastModifiedBy>
  <cp:revision>128</cp:revision>
  <dcterms:modified xsi:type="dcterms:W3CDTF">2019-07-12T14:31:47Z</dcterms:modified>
</cp:coreProperties>
</file>